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media/image6.jpg" ContentType="image/jpeg"/>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43"/>
  </p:notesMasterIdLst>
  <p:sldIdLst>
    <p:sldId id="256" r:id="rId2"/>
    <p:sldId id="257" r:id="rId3"/>
    <p:sldId id="259" r:id="rId4"/>
    <p:sldId id="261" r:id="rId5"/>
    <p:sldId id="312" r:id="rId6"/>
    <p:sldId id="263" r:id="rId7"/>
    <p:sldId id="266" r:id="rId8"/>
    <p:sldId id="267" r:id="rId9"/>
    <p:sldId id="268" r:id="rId10"/>
    <p:sldId id="313" r:id="rId11"/>
    <p:sldId id="269" r:id="rId12"/>
    <p:sldId id="314" r:id="rId13"/>
    <p:sldId id="315" r:id="rId14"/>
    <p:sldId id="316" r:id="rId15"/>
    <p:sldId id="317" r:id="rId16"/>
    <p:sldId id="337" r:id="rId17"/>
    <p:sldId id="318" r:id="rId18"/>
    <p:sldId id="319" r:id="rId19"/>
    <p:sldId id="320" r:id="rId20"/>
    <p:sldId id="321" r:id="rId21"/>
    <p:sldId id="277" r:id="rId22"/>
    <p:sldId id="278" r:id="rId23"/>
    <p:sldId id="279" r:id="rId24"/>
    <p:sldId id="282" r:id="rId25"/>
    <p:sldId id="283" r:id="rId26"/>
    <p:sldId id="284" r:id="rId27"/>
    <p:sldId id="322" r:id="rId28"/>
    <p:sldId id="323" r:id="rId29"/>
    <p:sldId id="324" r:id="rId30"/>
    <p:sldId id="325" r:id="rId31"/>
    <p:sldId id="326" r:id="rId32"/>
    <p:sldId id="327" r:id="rId33"/>
    <p:sldId id="328" r:id="rId34"/>
    <p:sldId id="329" r:id="rId35"/>
    <p:sldId id="330" r:id="rId36"/>
    <p:sldId id="331" r:id="rId37"/>
    <p:sldId id="332" r:id="rId38"/>
    <p:sldId id="333" r:id="rId39"/>
    <p:sldId id="334" r:id="rId40"/>
    <p:sldId id="336" r:id="rId41"/>
    <p:sldId id="311" r:id="rId42"/>
  </p:sldIdLst>
  <p:sldSz cx="9144000" cy="6858000" type="screen4x3"/>
  <p:notesSz cx="9296400" cy="70104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00"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816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9" tIns="46590" rIns="93179" bIns="46590">
            <a:normAutofit fontScale="25000" lnSpcReduction="20000"/>
          </a:bodyPr>
          <a:lstStyle/>
          <a:p>
            <a:endParaRPr dirty="0"/>
          </a:p>
        </p:txBody>
      </p:sp>
    </p:spTree>
    <p:extLst>
      <p:ext uri="{BB962C8B-B14F-4D97-AF65-F5344CB8AC3E}">
        <p14:creationId xmlns:p14="http://schemas.microsoft.com/office/powerpoint/2010/main" val="37106088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929640" y="3329940"/>
            <a:ext cx="7437120" cy="3154680"/>
          </a:xfrm>
          <a:prstGeom prst="rect">
            <a:avLst/>
          </a:prstGeom>
        </p:spPr>
        <p:txBody>
          <a:bodyPr lIns="93179" tIns="46590" rIns="93179" bIns="46590">
            <a:normAutofit/>
          </a:bodyPr>
          <a:lstStyle/>
          <a:p>
            <a:endParaRPr dirty="0"/>
          </a:p>
        </p:txBody>
      </p:sp>
    </p:spTree>
    <p:extLst>
      <p:ext uri="{BB962C8B-B14F-4D97-AF65-F5344CB8AC3E}">
        <p14:creationId xmlns:p14="http://schemas.microsoft.com/office/powerpoint/2010/main" val="858314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9" tIns="46590" rIns="93179" bIns="46590">
            <a:normAutofit fontScale="25000" lnSpcReduction="20000"/>
          </a:bodyPr>
          <a:lstStyle/>
          <a:p>
            <a:endParaRPr dirty="0"/>
          </a:p>
        </p:txBody>
      </p:sp>
    </p:spTree>
    <p:extLst>
      <p:ext uri="{BB962C8B-B14F-4D97-AF65-F5344CB8AC3E}">
        <p14:creationId xmlns:p14="http://schemas.microsoft.com/office/powerpoint/2010/main" val="858314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929640" y="3329940"/>
            <a:ext cx="7437120" cy="3154680"/>
          </a:xfrm>
          <a:prstGeom prst="rect">
            <a:avLst/>
          </a:prstGeom>
        </p:spPr>
        <p:txBody>
          <a:bodyPr lIns="93179" tIns="46590" rIns="93179" bIns="46590">
            <a:normAutofit/>
          </a:bodyPr>
          <a:lstStyle/>
          <a:p>
            <a:endParaRPr dirty="0"/>
          </a:p>
        </p:txBody>
      </p:sp>
    </p:spTree>
    <p:extLst>
      <p:ext uri="{BB962C8B-B14F-4D97-AF65-F5344CB8AC3E}">
        <p14:creationId xmlns:p14="http://schemas.microsoft.com/office/powerpoint/2010/main" val="858314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929640" y="3329940"/>
            <a:ext cx="7437120" cy="3154680"/>
          </a:xfrm>
          <a:prstGeom prst="rect">
            <a:avLst/>
          </a:prstGeom>
        </p:spPr>
        <p:txBody>
          <a:bodyPr lIns="93179" tIns="46590" rIns="93179" bIns="46590">
            <a:normAutofit/>
          </a:bodyPr>
          <a:lstStyle/>
          <a:p>
            <a:endParaRPr dirty="0"/>
          </a:p>
        </p:txBody>
      </p:sp>
    </p:spTree>
    <p:extLst>
      <p:ext uri="{BB962C8B-B14F-4D97-AF65-F5344CB8AC3E}">
        <p14:creationId xmlns:p14="http://schemas.microsoft.com/office/powerpoint/2010/main" val="8583147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929640" y="3329940"/>
            <a:ext cx="7437120" cy="3154680"/>
          </a:xfrm>
          <a:prstGeom prst="rect">
            <a:avLst/>
          </a:prstGeom>
        </p:spPr>
        <p:txBody>
          <a:bodyPr lIns="93179" tIns="46590" rIns="93179" bIns="46590">
            <a:normAutofit/>
          </a:bodyPr>
          <a:lstStyle/>
          <a:p>
            <a:endParaRPr dirty="0"/>
          </a:p>
        </p:txBody>
      </p:sp>
    </p:spTree>
    <p:extLst>
      <p:ext uri="{BB962C8B-B14F-4D97-AF65-F5344CB8AC3E}">
        <p14:creationId xmlns:p14="http://schemas.microsoft.com/office/powerpoint/2010/main" val="8583147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929640" y="3329940"/>
            <a:ext cx="7437120" cy="3154680"/>
          </a:xfrm>
          <a:prstGeom prst="rect">
            <a:avLst/>
          </a:prstGeom>
        </p:spPr>
        <p:txBody>
          <a:bodyPr lIns="93179" tIns="46590" rIns="93179" bIns="46590">
            <a:normAutofit/>
          </a:bodyPr>
          <a:lstStyle/>
          <a:p>
            <a:endParaRPr dirty="0"/>
          </a:p>
        </p:txBody>
      </p:sp>
    </p:spTree>
    <p:extLst>
      <p:ext uri="{BB962C8B-B14F-4D97-AF65-F5344CB8AC3E}">
        <p14:creationId xmlns:p14="http://schemas.microsoft.com/office/powerpoint/2010/main" val="8583147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929640" y="3329940"/>
            <a:ext cx="7437120" cy="3154680"/>
          </a:xfrm>
          <a:prstGeom prst="rect">
            <a:avLst/>
          </a:prstGeom>
        </p:spPr>
        <p:txBody>
          <a:bodyPr lIns="93179" tIns="46590" rIns="93179" bIns="46590">
            <a:normAutofit/>
          </a:bodyPr>
          <a:lstStyle/>
          <a:p>
            <a:endParaRPr dirty="0"/>
          </a:p>
        </p:txBody>
      </p:sp>
    </p:spTree>
    <p:extLst>
      <p:ext uri="{BB962C8B-B14F-4D97-AF65-F5344CB8AC3E}">
        <p14:creationId xmlns:p14="http://schemas.microsoft.com/office/powerpoint/2010/main" val="8583147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929640" y="3329940"/>
            <a:ext cx="7437120" cy="3154680"/>
          </a:xfrm>
          <a:prstGeom prst="rect">
            <a:avLst/>
          </a:prstGeom>
        </p:spPr>
        <p:txBody>
          <a:bodyPr lIns="93179" tIns="46590" rIns="93179" bIns="46590">
            <a:normAutofit/>
          </a:bodyPr>
          <a:lstStyle/>
          <a:p>
            <a:endParaRPr dirty="0"/>
          </a:p>
        </p:txBody>
      </p:sp>
    </p:spTree>
    <p:extLst>
      <p:ext uri="{BB962C8B-B14F-4D97-AF65-F5344CB8AC3E}">
        <p14:creationId xmlns:p14="http://schemas.microsoft.com/office/powerpoint/2010/main" val="8583147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929640" y="3329940"/>
            <a:ext cx="7437120" cy="3154680"/>
          </a:xfrm>
          <a:prstGeom prst="rect">
            <a:avLst/>
          </a:prstGeom>
        </p:spPr>
        <p:txBody>
          <a:bodyPr lIns="93179" tIns="46590" rIns="93179" bIns="46590">
            <a:normAutofit/>
          </a:bodyPr>
          <a:lstStyle/>
          <a:p>
            <a:endParaRPr dirty="0"/>
          </a:p>
        </p:txBody>
      </p:sp>
    </p:spTree>
    <p:extLst>
      <p:ext uri="{BB962C8B-B14F-4D97-AF65-F5344CB8AC3E}">
        <p14:creationId xmlns:p14="http://schemas.microsoft.com/office/powerpoint/2010/main" val="8583147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929640" y="3329940"/>
            <a:ext cx="7437120" cy="3154680"/>
          </a:xfrm>
          <a:prstGeom prst="rect">
            <a:avLst/>
          </a:prstGeom>
        </p:spPr>
        <p:txBody>
          <a:bodyPr lIns="93179" tIns="46590" rIns="93179" bIns="46590">
            <a:normAutofit/>
          </a:bodyPr>
          <a:lstStyle/>
          <a:p>
            <a:endParaRPr dirty="0"/>
          </a:p>
        </p:txBody>
      </p:sp>
    </p:spTree>
    <p:extLst>
      <p:ext uri="{BB962C8B-B14F-4D97-AF65-F5344CB8AC3E}">
        <p14:creationId xmlns:p14="http://schemas.microsoft.com/office/powerpoint/2010/main" val="858314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9" tIns="46590" rIns="93179" bIns="46590">
            <a:normAutofit fontScale="25000" lnSpcReduction="20000"/>
          </a:bodyPr>
          <a:lstStyle/>
          <a:p>
            <a:endParaRPr dirty="0"/>
          </a:p>
        </p:txBody>
      </p:sp>
    </p:spTree>
    <p:extLst>
      <p:ext uri="{BB962C8B-B14F-4D97-AF65-F5344CB8AC3E}">
        <p14:creationId xmlns:p14="http://schemas.microsoft.com/office/powerpoint/2010/main" val="12286991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9" tIns="46590" rIns="93179" bIns="46590">
            <a:normAutofit fontScale="25000" lnSpcReduction="20000"/>
          </a:bodyPr>
          <a:lstStyle/>
          <a:p>
            <a:endParaRPr dirty="0"/>
          </a:p>
        </p:txBody>
      </p:sp>
    </p:spTree>
    <p:extLst>
      <p:ext uri="{BB962C8B-B14F-4D97-AF65-F5344CB8AC3E}">
        <p14:creationId xmlns:p14="http://schemas.microsoft.com/office/powerpoint/2010/main" val="32482331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9" tIns="46590" rIns="93179" bIns="46590">
            <a:normAutofit fontScale="25000" lnSpcReduction="20000"/>
          </a:bodyPr>
          <a:lstStyle/>
          <a:p>
            <a:endParaRPr dirty="0"/>
          </a:p>
        </p:txBody>
      </p:sp>
    </p:spTree>
    <p:extLst>
      <p:ext uri="{BB962C8B-B14F-4D97-AF65-F5344CB8AC3E}">
        <p14:creationId xmlns:p14="http://schemas.microsoft.com/office/powerpoint/2010/main" val="28831101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9" tIns="46590" rIns="93179" bIns="46590">
            <a:normAutofit fontScale="25000" lnSpcReduction="20000"/>
          </a:bodyPr>
          <a:lstStyle/>
          <a:p>
            <a:endParaRPr dirty="0"/>
          </a:p>
        </p:txBody>
      </p:sp>
    </p:spTree>
    <p:extLst>
      <p:ext uri="{BB962C8B-B14F-4D97-AF65-F5344CB8AC3E}">
        <p14:creationId xmlns:p14="http://schemas.microsoft.com/office/powerpoint/2010/main" val="29084695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9" tIns="46590" rIns="93179" bIns="46590">
            <a:normAutofit fontScale="25000" lnSpcReduction="20000"/>
          </a:bodyPr>
          <a:lstStyle/>
          <a:p>
            <a:endParaRPr dirty="0"/>
          </a:p>
        </p:txBody>
      </p:sp>
    </p:spTree>
    <p:extLst>
      <p:ext uri="{BB962C8B-B14F-4D97-AF65-F5344CB8AC3E}">
        <p14:creationId xmlns:p14="http://schemas.microsoft.com/office/powerpoint/2010/main" val="26372978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9" tIns="46590" rIns="93179" bIns="46590">
            <a:normAutofit fontScale="25000" lnSpcReduction="20000"/>
          </a:bodyPr>
          <a:lstStyle/>
          <a:p>
            <a:endParaRPr dirty="0"/>
          </a:p>
        </p:txBody>
      </p:sp>
    </p:spTree>
    <p:extLst>
      <p:ext uri="{BB962C8B-B14F-4D97-AF65-F5344CB8AC3E}">
        <p14:creationId xmlns:p14="http://schemas.microsoft.com/office/powerpoint/2010/main" val="35357169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9" tIns="46590" rIns="93179" bIns="46590">
            <a:normAutofit fontScale="25000" lnSpcReduction="20000"/>
          </a:bodyPr>
          <a:lstStyle/>
          <a:p>
            <a:endParaRPr dirty="0"/>
          </a:p>
        </p:txBody>
      </p:sp>
    </p:spTree>
    <p:extLst>
      <p:ext uri="{BB962C8B-B14F-4D97-AF65-F5344CB8AC3E}">
        <p14:creationId xmlns:p14="http://schemas.microsoft.com/office/powerpoint/2010/main" val="17791873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929640" y="3329940"/>
            <a:ext cx="7437120" cy="3154680"/>
          </a:xfrm>
          <a:prstGeom prst="rect">
            <a:avLst/>
          </a:prstGeom>
        </p:spPr>
        <p:txBody>
          <a:bodyPr lIns="93179" tIns="46590" rIns="93179" bIns="46590">
            <a:normAutofit/>
          </a:bodyPr>
          <a:lstStyle/>
          <a:p>
            <a:endParaRPr dirty="0"/>
          </a:p>
        </p:txBody>
      </p:sp>
    </p:spTree>
    <p:extLst>
      <p:ext uri="{BB962C8B-B14F-4D97-AF65-F5344CB8AC3E}">
        <p14:creationId xmlns:p14="http://schemas.microsoft.com/office/powerpoint/2010/main" val="17791873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929640" y="3329940"/>
            <a:ext cx="7437120" cy="3154680"/>
          </a:xfrm>
          <a:prstGeom prst="rect">
            <a:avLst/>
          </a:prstGeom>
        </p:spPr>
        <p:txBody>
          <a:bodyPr lIns="93179" tIns="46590" rIns="93179" bIns="46590">
            <a:normAutofit/>
          </a:bodyPr>
          <a:lstStyle/>
          <a:p>
            <a:endParaRPr dirty="0"/>
          </a:p>
        </p:txBody>
      </p:sp>
    </p:spTree>
    <p:extLst>
      <p:ext uri="{BB962C8B-B14F-4D97-AF65-F5344CB8AC3E}">
        <p14:creationId xmlns:p14="http://schemas.microsoft.com/office/powerpoint/2010/main" val="35357169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929640" y="3329940"/>
            <a:ext cx="7437120" cy="3154680"/>
          </a:xfrm>
          <a:prstGeom prst="rect">
            <a:avLst/>
          </a:prstGeom>
        </p:spPr>
        <p:txBody>
          <a:bodyPr lIns="93179" tIns="46590" rIns="93179" bIns="46590">
            <a:normAutofit/>
          </a:bodyPr>
          <a:lstStyle/>
          <a:p>
            <a:endParaRPr dirty="0"/>
          </a:p>
        </p:txBody>
      </p:sp>
    </p:spTree>
    <p:extLst>
      <p:ext uri="{BB962C8B-B14F-4D97-AF65-F5344CB8AC3E}">
        <p14:creationId xmlns:p14="http://schemas.microsoft.com/office/powerpoint/2010/main" val="35357169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929640" y="3329940"/>
            <a:ext cx="7437120" cy="3154680"/>
          </a:xfrm>
          <a:prstGeom prst="rect">
            <a:avLst/>
          </a:prstGeom>
        </p:spPr>
        <p:txBody>
          <a:bodyPr lIns="93179" tIns="46590" rIns="93179" bIns="46590">
            <a:normAutofit/>
          </a:bodyPr>
          <a:lstStyle/>
          <a:p>
            <a:endParaRPr dirty="0"/>
          </a:p>
        </p:txBody>
      </p:sp>
    </p:spTree>
    <p:extLst>
      <p:ext uri="{BB962C8B-B14F-4D97-AF65-F5344CB8AC3E}">
        <p14:creationId xmlns:p14="http://schemas.microsoft.com/office/powerpoint/2010/main" val="3535716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9" tIns="46590" rIns="93179" bIns="46590">
            <a:normAutofit fontScale="25000" lnSpcReduction="20000"/>
          </a:bodyPr>
          <a:lstStyle/>
          <a:p>
            <a:endParaRPr dirty="0"/>
          </a:p>
        </p:txBody>
      </p:sp>
    </p:spTree>
    <p:extLst>
      <p:ext uri="{BB962C8B-B14F-4D97-AF65-F5344CB8AC3E}">
        <p14:creationId xmlns:p14="http://schemas.microsoft.com/office/powerpoint/2010/main" val="560787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929640" y="3329940"/>
            <a:ext cx="7437120" cy="3154680"/>
          </a:xfrm>
          <a:prstGeom prst="rect">
            <a:avLst/>
          </a:prstGeom>
        </p:spPr>
        <p:txBody>
          <a:bodyPr lIns="93179" tIns="46590" rIns="93179" bIns="46590">
            <a:normAutofit/>
          </a:bodyPr>
          <a:lstStyle/>
          <a:p>
            <a:endParaRPr dirty="0"/>
          </a:p>
        </p:txBody>
      </p:sp>
    </p:spTree>
    <p:extLst>
      <p:ext uri="{BB962C8B-B14F-4D97-AF65-F5344CB8AC3E}">
        <p14:creationId xmlns:p14="http://schemas.microsoft.com/office/powerpoint/2010/main" val="35357169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929640" y="3329940"/>
            <a:ext cx="7437120" cy="3154680"/>
          </a:xfrm>
          <a:prstGeom prst="rect">
            <a:avLst/>
          </a:prstGeom>
        </p:spPr>
        <p:txBody>
          <a:bodyPr lIns="93179" tIns="46590" rIns="93179" bIns="46590">
            <a:normAutofit/>
          </a:bodyPr>
          <a:lstStyle/>
          <a:p>
            <a:endParaRPr dirty="0"/>
          </a:p>
        </p:txBody>
      </p:sp>
    </p:spTree>
    <p:extLst>
      <p:ext uri="{BB962C8B-B14F-4D97-AF65-F5344CB8AC3E}">
        <p14:creationId xmlns:p14="http://schemas.microsoft.com/office/powerpoint/2010/main" val="35357169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929640" y="3329940"/>
            <a:ext cx="7437120" cy="3154680"/>
          </a:xfrm>
          <a:prstGeom prst="rect">
            <a:avLst/>
          </a:prstGeom>
        </p:spPr>
        <p:txBody>
          <a:bodyPr lIns="93179" tIns="46590" rIns="93179" bIns="46590">
            <a:normAutofit/>
          </a:bodyPr>
          <a:lstStyle/>
          <a:p>
            <a:endParaRPr dirty="0"/>
          </a:p>
        </p:txBody>
      </p:sp>
    </p:spTree>
    <p:extLst>
      <p:ext uri="{BB962C8B-B14F-4D97-AF65-F5344CB8AC3E}">
        <p14:creationId xmlns:p14="http://schemas.microsoft.com/office/powerpoint/2010/main" val="35357169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929640" y="3329940"/>
            <a:ext cx="7437120" cy="3154680"/>
          </a:xfrm>
          <a:prstGeom prst="rect">
            <a:avLst/>
          </a:prstGeom>
        </p:spPr>
        <p:txBody>
          <a:bodyPr lIns="93179" tIns="46590" rIns="93179" bIns="46590">
            <a:normAutofit/>
          </a:bodyPr>
          <a:lstStyle/>
          <a:p>
            <a:endParaRPr dirty="0"/>
          </a:p>
        </p:txBody>
      </p:sp>
    </p:spTree>
    <p:extLst>
      <p:ext uri="{BB962C8B-B14F-4D97-AF65-F5344CB8AC3E}">
        <p14:creationId xmlns:p14="http://schemas.microsoft.com/office/powerpoint/2010/main" val="35357169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929640" y="3329940"/>
            <a:ext cx="7437120" cy="3154680"/>
          </a:xfrm>
          <a:prstGeom prst="rect">
            <a:avLst/>
          </a:prstGeom>
        </p:spPr>
        <p:txBody>
          <a:bodyPr lIns="93179" tIns="46590" rIns="93179" bIns="46590">
            <a:normAutofit/>
          </a:bodyPr>
          <a:lstStyle/>
          <a:p>
            <a:endParaRPr dirty="0"/>
          </a:p>
        </p:txBody>
      </p:sp>
    </p:spTree>
    <p:extLst>
      <p:ext uri="{BB962C8B-B14F-4D97-AF65-F5344CB8AC3E}">
        <p14:creationId xmlns:p14="http://schemas.microsoft.com/office/powerpoint/2010/main" val="35357169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929640" y="3329940"/>
            <a:ext cx="7437120" cy="3154680"/>
          </a:xfrm>
          <a:prstGeom prst="rect">
            <a:avLst/>
          </a:prstGeom>
        </p:spPr>
        <p:txBody>
          <a:bodyPr lIns="93179" tIns="46590" rIns="93179" bIns="46590">
            <a:normAutofit/>
          </a:bodyPr>
          <a:lstStyle/>
          <a:p>
            <a:endParaRPr dirty="0"/>
          </a:p>
        </p:txBody>
      </p:sp>
    </p:spTree>
    <p:extLst>
      <p:ext uri="{BB962C8B-B14F-4D97-AF65-F5344CB8AC3E}">
        <p14:creationId xmlns:p14="http://schemas.microsoft.com/office/powerpoint/2010/main" val="35357169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929640" y="3329940"/>
            <a:ext cx="7437120" cy="3154680"/>
          </a:xfrm>
          <a:prstGeom prst="rect">
            <a:avLst/>
          </a:prstGeom>
        </p:spPr>
        <p:txBody>
          <a:bodyPr lIns="93179" tIns="46590" rIns="93179" bIns="46590">
            <a:normAutofit/>
          </a:bodyPr>
          <a:lstStyle/>
          <a:p>
            <a:endParaRPr dirty="0"/>
          </a:p>
        </p:txBody>
      </p:sp>
    </p:spTree>
    <p:extLst>
      <p:ext uri="{BB962C8B-B14F-4D97-AF65-F5344CB8AC3E}">
        <p14:creationId xmlns:p14="http://schemas.microsoft.com/office/powerpoint/2010/main" val="35357169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929640" y="3329940"/>
            <a:ext cx="7437120" cy="3154680"/>
          </a:xfrm>
          <a:prstGeom prst="rect">
            <a:avLst/>
          </a:prstGeom>
        </p:spPr>
        <p:txBody>
          <a:bodyPr lIns="93179" tIns="46590" rIns="93179" bIns="46590">
            <a:normAutofit/>
          </a:bodyPr>
          <a:lstStyle/>
          <a:p>
            <a:endParaRPr dirty="0"/>
          </a:p>
        </p:txBody>
      </p:sp>
    </p:spTree>
    <p:extLst>
      <p:ext uri="{BB962C8B-B14F-4D97-AF65-F5344CB8AC3E}">
        <p14:creationId xmlns:p14="http://schemas.microsoft.com/office/powerpoint/2010/main" val="353571691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929640" y="3329940"/>
            <a:ext cx="7437120" cy="3154680"/>
          </a:xfrm>
          <a:prstGeom prst="rect">
            <a:avLst/>
          </a:prstGeom>
        </p:spPr>
        <p:txBody>
          <a:bodyPr lIns="93179" tIns="46590" rIns="93179" bIns="46590">
            <a:normAutofit/>
          </a:bodyPr>
          <a:lstStyle/>
          <a:p>
            <a:endParaRPr dirty="0"/>
          </a:p>
        </p:txBody>
      </p:sp>
    </p:spTree>
    <p:extLst>
      <p:ext uri="{BB962C8B-B14F-4D97-AF65-F5344CB8AC3E}">
        <p14:creationId xmlns:p14="http://schemas.microsoft.com/office/powerpoint/2010/main" val="353571691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929640" y="3329940"/>
            <a:ext cx="7437120" cy="3154680"/>
          </a:xfrm>
          <a:prstGeom prst="rect">
            <a:avLst/>
          </a:prstGeom>
        </p:spPr>
        <p:txBody>
          <a:bodyPr lIns="93179" tIns="46590" rIns="93179" bIns="46590">
            <a:normAutofit/>
          </a:bodyPr>
          <a:lstStyle/>
          <a:p>
            <a:endParaRPr dirty="0"/>
          </a:p>
        </p:txBody>
      </p:sp>
    </p:spTree>
    <p:extLst>
      <p:ext uri="{BB962C8B-B14F-4D97-AF65-F5344CB8AC3E}">
        <p14:creationId xmlns:p14="http://schemas.microsoft.com/office/powerpoint/2010/main" val="1653008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9" tIns="46590" rIns="93179" bIns="46590">
            <a:normAutofit fontScale="25000" lnSpcReduction="20000"/>
          </a:bodyPr>
          <a:lstStyle/>
          <a:p>
            <a:endParaRPr dirty="0"/>
          </a:p>
        </p:txBody>
      </p:sp>
    </p:spTree>
    <p:extLst>
      <p:ext uri="{BB962C8B-B14F-4D97-AF65-F5344CB8AC3E}">
        <p14:creationId xmlns:p14="http://schemas.microsoft.com/office/powerpoint/2010/main" val="157367941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9" tIns="46590" rIns="93179" bIns="46590">
            <a:normAutofit fontScale="25000" lnSpcReduction="20000"/>
          </a:bodyPr>
          <a:lstStyle/>
          <a:p>
            <a:endParaRPr dirty="0"/>
          </a:p>
        </p:txBody>
      </p:sp>
    </p:spTree>
    <p:extLst>
      <p:ext uri="{BB962C8B-B14F-4D97-AF65-F5344CB8AC3E}">
        <p14:creationId xmlns:p14="http://schemas.microsoft.com/office/powerpoint/2010/main" val="3911306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929640" y="3329940"/>
            <a:ext cx="7437120" cy="3154680"/>
          </a:xfrm>
          <a:prstGeom prst="rect">
            <a:avLst/>
          </a:prstGeom>
        </p:spPr>
        <p:txBody>
          <a:bodyPr lIns="93179" tIns="46590" rIns="93179" bIns="46590">
            <a:normAutofit/>
          </a:bodyPr>
          <a:lstStyle/>
          <a:p>
            <a:endParaRPr dirty="0"/>
          </a:p>
        </p:txBody>
      </p:sp>
    </p:spTree>
    <p:extLst>
      <p:ext uri="{BB962C8B-B14F-4D97-AF65-F5344CB8AC3E}">
        <p14:creationId xmlns:p14="http://schemas.microsoft.com/office/powerpoint/2010/main" val="2079796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9" tIns="46590" rIns="93179" bIns="46590">
            <a:normAutofit fontScale="25000" lnSpcReduction="20000"/>
          </a:bodyPr>
          <a:lstStyle/>
          <a:p>
            <a:endParaRPr dirty="0"/>
          </a:p>
        </p:txBody>
      </p:sp>
    </p:spTree>
    <p:extLst>
      <p:ext uri="{BB962C8B-B14F-4D97-AF65-F5344CB8AC3E}">
        <p14:creationId xmlns:p14="http://schemas.microsoft.com/office/powerpoint/2010/main" val="34154311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9" tIns="46590" rIns="93179" bIns="46590">
            <a:normAutofit fontScale="25000" lnSpcReduction="20000"/>
          </a:bodyPr>
          <a:lstStyle/>
          <a:p>
            <a:endParaRPr dirty="0"/>
          </a:p>
        </p:txBody>
      </p:sp>
    </p:spTree>
    <p:extLst>
      <p:ext uri="{BB962C8B-B14F-4D97-AF65-F5344CB8AC3E}">
        <p14:creationId xmlns:p14="http://schemas.microsoft.com/office/powerpoint/2010/main" val="2245175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9" tIns="46590" rIns="93179" bIns="46590">
            <a:normAutofit fontScale="25000" lnSpcReduction="20000"/>
          </a:bodyPr>
          <a:lstStyle/>
          <a:p>
            <a:endParaRPr dirty="0"/>
          </a:p>
        </p:txBody>
      </p:sp>
    </p:spTree>
    <p:extLst>
      <p:ext uri="{BB962C8B-B14F-4D97-AF65-F5344CB8AC3E}">
        <p14:creationId xmlns:p14="http://schemas.microsoft.com/office/powerpoint/2010/main" val="11567807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9" tIns="46590" rIns="93179" bIns="46590">
            <a:normAutofit fontScale="25000" lnSpcReduction="20000"/>
          </a:bodyPr>
          <a:lstStyle/>
          <a:p>
            <a:endParaRPr dirty="0"/>
          </a:p>
        </p:txBody>
      </p:sp>
    </p:spTree>
    <p:extLst>
      <p:ext uri="{BB962C8B-B14F-4D97-AF65-F5344CB8AC3E}">
        <p14:creationId xmlns:p14="http://schemas.microsoft.com/office/powerpoint/2010/main" val="1648668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s-ES"/>
              <a:t>Haga clic para modificar el estilo de título del patrón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pPr marR="5080" algn="r">
              <a:lnSpc>
                <a:spcPct val="100000"/>
              </a:lnSpc>
            </a:pPr>
            <a:r>
              <a:rPr lang="es-CO" dirty="0"/>
              <a:t>06/</a:t>
            </a:r>
            <a:r>
              <a:rPr lang="es-CO" spc="5" dirty="0"/>
              <a:t>0</a:t>
            </a:r>
            <a:r>
              <a:rPr lang="es-CO" dirty="0"/>
              <a:t>4/</a:t>
            </a:r>
            <a:r>
              <a:rPr lang="es-CO" spc="5" dirty="0"/>
              <a:t>2</a:t>
            </a:r>
            <a:r>
              <a:rPr lang="es-CO" dirty="0"/>
              <a:t>01</a:t>
            </a:r>
          </a:p>
          <a:p>
            <a:pPr marR="5715" algn="r">
              <a:lnSpc>
                <a:spcPct val="100000"/>
              </a:lnSpc>
            </a:pPr>
            <a:r>
              <a:rPr lang="es-CO" dirty="0"/>
              <a:t>5</a:t>
            </a:r>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B6F15528-21DE-4FAA-801E-634DDDAF4B2B}" type="slidenum">
              <a:rPr lang="es-CO" smtClean="0"/>
              <a:t>‹Nº›</a:t>
            </a:fld>
            <a:endParaRPr lang="es-CO"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pPr marR="5080" algn="r">
              <a:lnSpc>
                <a:spcPct val="100000"/>
              </a:lnSpc>
            </a:pPr>
            <a:r>
              <a:rPr lang="es-CO" dirty="0"/>
              <a:t>06/</a:t>
            </a:r>
            <a:r>
              <a:rPr lang="es-CO" spc="5" dirty="0"/>
              <a:t>0</a:t>
            </a:r>
            <a:r>
              <a:rPr lang="es-CO" dirty="0"/>
              <a:t>4/</a:t>
            </a:r>
            <a:r>
              <a:rPr lang="es-CO" spc="5" dirty="0"/>
              <a:t>2</a:t>
            </a:r>
            <a:r>
              <a:rPr lang="es-CO" dirty="0"/>
              <a:t>01</a:t>
            </a:r>
          </a:p>
          <a:p>
            <a:pPr marR="5715" algn="r">
              <a:lnSpc>
                <a:spcPct val="100000"/>
              </a:lnSpc>
            </a:pPr>
            <a:r>
              <a:rPr lang="es-CO" dirty="0"/>
              <a:t>5</a:t>
            </a:r>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B6F15528-21DE-4FAA-801E-634DDDAF4B2B}" type="slidenum">
              <a:rPr lang="es-CO" smtClean="0"/>
              <a:t>‹Nº›</a:t>
            </a:fld>
            <a:endParaRPr lang="es-CO"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pPr marR="5080" algn="r">
              <a:lnSpc>
                <a:spcPct val="100000"/>
              </a:lnSpc>
            </a:pPr>
            <a:r>
              <a:rPr lang="es-CO" dirty="0"/>
              <a:t>06/</a:t>
            </a:r>
            <a:r>
              <a:rPr lang="es-CO" spc="5" dirty="0"/>
              <a:t>0</a:t>
            </a:r>
            <a:r>
              <a:rPr lang="es-CO" dirty="0"/>
              <a:t>4/</a:t>
            </a:r>
            <a:r>
              <a:rPr lang="es-CO" spc="5" dirty="0"/>
              <a:t>2</a:t>
            </a:r>
            <a:r>
              <a:rPr lang="es-CO" dirty="0"/>
              <a:t>01</a:t>
            </a:r>
          </a:p>
          <a:p>
            <a:pPr marR="5715" algn="r">
              <a:lnSpc>
                <a:spcPct val="100000"/>
              </a:lnSpc>
            </a:pPr>
            <a:r>
              <a:rPr lang="es-CO" dirty="0"/>
              <a:t>5</a:t>
            </a:r>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B6F15528-21DE-4FAA-801E-634DDDAF4B2B}" type="slidenum">
              <a:rPr lang="es-CO" smtClean="0"/>
              <a:t>‹Nº›</a:t>
            </a:fld>
            <a:endParaRPr lang="es-CO"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defRPr sz="900" b="0" i="0">
                <a:solidFill>
                  <a:srgbClr val="888888"/>
                </a:solidFill>
                <a:latin typeface="Century Gothic"/>
                <a:cs typeface="Century Gothic"/>
              </a:defRPr>
            </a:lvl1pPr>
          </a:lstStyle>
          <a:p>
            <a:pPr marR="5080" algn="r">
              <a:lnSpc>
                <a:spcPct val="100000"/>
              </a:lnSpc>
            </a:pPr>
            <a:r>
              <a:rPr dirty="0"/>
              <a:t>06/</a:t>
            </a:r>
            <a:r>
              <a:rPr spc="5" dirty="0"/>
              <a:t>0</a:t>
            </a:r>
            <a:r>
              <a:rPr dirty="0"/>
              <a:t>4/</a:t>
            </a:r>
            <a:r>
              <a:rPr spc="5" dirty="0"/>
              <a:t>2</a:t>
            </a:r>
            <a:r>
              <a:rPr dirty="0"/>
              <a:t>01</a:t>
            </a:r>
          </a:p>
          <a:p>
            <a:pPr marR="5715" algn="r">
              <a:lnSpc>
                <a:spcPct val="100000"/>
              </a:lnSpc>
            </a:pPr>
            <a:r>
              <a:rPr dirty="0"/>
              <a:t>5</a:t>
            </a: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marR="5080" algn="r">
              <a:lnSpc>
                <a:spcPct val="100000"/>
              </a:lnSpc>
            </a:pPr>
            <a:r>
              <a:rPr lang="es-CO" dirty="0"/>
              <a:t>06/</a:t>
            </a:r>
            <a:r>
              <a:rPr lang="es-CO" spc="5" dirty="0"/>
              <a:t>0</a:t>
            </a:r>
            <a:r>
              <a:rPr lang="es-CO" dirty="0"/>
              <a:t>4/</a:t>
            </a:r>
            <a:r>
              <a:rPr lang="es-CO" spc="5" dirty="0"/>
              <a:t>2</a:t>
            </a:r>
            <a:r>
              <a:rPr lang="es-CO" dirty="0"/>
              <a:t>01</a:t>
            </a:r>
          </a:p>
          <a:p>
            <a:pPr marR="5715" algn="r">
              <a:lnSpc>
                <a:spcPct val="100000"/>
              </a:lnSpc>
            </a:pPr>
            <a:r>
              <a:rPr lang="es-CO" dirty="0"/>
              <a:t>5</a:t>
            </a:r>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B6F15528-21DE-4FAA-801E-634DDDAF4B2B}" type="slidenum">
              <a:rPr lang="es-CO" smtClean="0"/>
              <a:t>‹Nº›</a:t>
            </a:fld>
            <a:endParaRPr lang="es-CO"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a:t>Haga clic para modificar el estilo de título del patrón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a:t>Haga clic para modificar el estilo de texto del patrón</a:t>
            </a:r>
          </a:p>
        </p:txBody>
      </p:sp>
      <p:sp>
        <p:nvSpPr>
          <p:cNvPr id="4" name="Date Placeholder 3"/>
          <p:cNvSpPr>
            <a:spLocks noGrp="1"/>
          </p:cNvSpPr>
          <p:nvPr>
            <p:ph type="dt" sz="half" idx="10"/>
          </p:nvPr>
        </p:nvSpPr>
        <p:spPr/>
        <p:txBody>
          <a:bodyPr/>
          <a:lstStyle/>
          <a:p>
            <a:pPr marR="5080" algn="r">
              <a:lnSpc>
                <a:spcPct val="100000"/>
              </a:lnSpc>
            </a:pPr>
            <a:r>
              <a:rPr lang="es-CO" dirty="0"/>
              <a:t>06/</a:t>
            </a:r>
            <a:r>
              <a:rPr lang="es-CO" spc="5" dirty="0"/>
              <a:t>0</a:t>
            </a:r>
            <a:r>
              <a:rPr lang="es-CO" dirty="0"/>
              <a:t>4/</a:t>
            </a:r>
            <a:r>
              <a:rPr lang="es-CO" spc="5" dirty="0"/>
              <a:t>2</a:t>
            </a:r>
            <a:r>
              <a:rPr lang="es-CO" dirty="0"/>
              <a:t>01</a:t>
            </a:r>
          </a:p>
          <a:p>
            <a:pPr marR="5715" algn="r">
              <a:lnSpc>
                <a:spcPct val="100000"/>
              </a:lnSpc>
            </a:pPr>
            <a:r>
              <a:rPr lang="es-CO" dirty="0"/>
              <a:t>5</a:t>
            </a:r>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B6F15528-21DE-4FAA-801E-634DDDAF4B2B}" type="slidenum">
              <a:rPr lang="es-CO" smtClean="0"/>
              <a:t>‹Nº›</a:t>
            </a:fld>
            <a:endParaRPr lang="es-CO"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pPr marR="5080" algn="r">
              <a:lnSpc>
                <a:spcPct val="100000"/>
              </a:lnSpc>
            </a:pPr>
            <a:r>
              <a:rPr lang="es-CO" dirty="0"/>
              <a:t>06/</a:t>
            </a:r>
            <a:r>
              <a:rPr lang="es-CO" spc="5" dirty="0"/>
              <a:t>0</a:t>
            </a:r>
            <a:r>
              <a:rPr lang="es-CO" dirty="0"/>
              <a:t>4/</a:t>
            </a:r>
            <a:r>
              <a:rPr lang="es-CO" spc="5" dirty="0"/>
              <a:t>2</a:t>
            </a:r>
            <a:r>
              <a:rPr lang="es-CO" dirty="0"/>
              <a:t>01</a:t>
            </a:r>
          </a:p>
          <a:p>
            <a:pPr marR="5715" algn="r">
              <a:lnSpc>
                <a:spcPct val="100000"/>
              </a:lnSpc>
            </a:pPr>
            <a:r>
              <a:rPr lang="es-CO" dirty="0"/>
              <a:t>5</a:t>
            </a:r>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B6F15528-21DE-4FAA-801E-634DDDAF4B2B}" type="slidenum">
              <a:rPr lang="es-CO" smtClean="0"/>
              <a:t>‹Nº›</a:t>
            </a:fld>
            <a:endParaRPr lang="es-CO" dirty="0"/>
          </a:p>
        </p:txBody>
      </p:sp>
      <p:sp>
        <p:nvSpPr>
          <p:cNvPr id="8" name="Title 7"/>
          <p:cNvSpPr>
            <a:spLocks noGrp="1"/>
          </p:cNvSpPr>
          <p:nvPr>
            <p:ph type="title"/>
          </p:nvPr>
        </p:nvSpPr>
        <p:spPr/>
        <p:txBody>
          <a:bodyPr/>
          <a:lstStyle/>
          <a:p>
            <a:r>
              <a:rPr lang="es-ES"/>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a:t>Haga clic para modificar el estilo de texto del patrón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a:t>Haga clic para modificar el estilo de texto del patrón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pPr marR="5080" algn="r">
              <a:lnSpc>
                <a:spcPct val="100000"/>
              </a:lnSpc>
            </a:pPr>
            <a:r>
              <a:rPr lang="es-CO" dirty="0"/>
              <a:t>06/</a:t>
            </a:r>
            <a:r>
              <a:rPr lang="es-CO" spc="5" dirty="0"/>
              <a:t>0</a:t>
            </a:r>
            <a:r>
              <a:rPr lang="es-CO" dirty="0"/>
              <a:t>4/</a:t>
            </a:r>
            <a:r>
              <a:rPr lang="es-CO" spc="5" dirty="0"/>
              <a:t>2</a:t>
            </a:r>
            <a:r>
              <a:rPr lang="es-CO" dirty="0"/>
              <a:t>01</a:t>
            </a:r>
          </a:p>
          <a:p>
            <a:pPr marR="5715" algn="r">
              <a:lnSpc>
                <a:spcPct val="100000"/>
              </a:lnSpc>
            </a:pPr>
            <a:r>
              <a:rPr lang="es-CO" dirty="0"/>
              <a:t>5</a:t>
            </a:r>
          </a:p>
        </p:txBody>
      </p:sp>
      <p:sp>
        <p:nvSpPr>
          <p:cNvPr id="8" name="Footer Placeholder 7"/>
          <p:cNvSpPr>
            <a:spLocks noGrp="1"/>
          </p:cNvSpPr>
          <p:nvPr>
            <p:ph type="ftr" sz="quarter" idx="11"/>
          </p:nvPr>
        </p:nvSpPr>
        <p:spPr/>
        <p:txBody>
          <a:bodyPr/>
          <a:lstStyle/>
          <a:p>
            <a:endParaRPr lang="es-CO" dirty="0"/>
          </a:p>
        </p:txBody>
      </p:sp>
      <p:sp>
        <p:nvSpPr>
          <p:cNvPr id="9" name="Slide Number Placeholder 8"/>
          <p:cNvSpPr>
            <a:spLocks noGrp="1"/>
          </p:cNvSpPr>
          <p:nvPr>
            <p:ph type="sldNum" sz="quarter" idx="12"/>
          </p:nvPr>
        </p:nvSpPr>
        <p:spPr/>
        <p:txBody>
          <a:bodyPr/>
          <a:lstStyle/>
          <a:p>
            <a:fld id="{B6F15528-21DE-4FAA-801E-634DDDAF4B2B}" type="slidenum">
              <a:rPr lang="es-CO" smtClean="0"/>
              <a:t>‹Nº›</a:t>
            </a:fld>
            <a:endParaRPr lang="es-CO"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pPr marR="5080" algn="r">
              <a:lnSpc>
                <a:spcPct val="100000"/>
              </a:lnSpc>
            </a:pPr>
            <a:r>
              <a:rPr lang="es-CO" dirty="0"/>
              <a:t>06/</a:t>
            </a:r>
            <a:r>
              <a:rPr lang="es-CO" spc="5" dirty="0"/>
              <a:t>0</a:t>
            </a:r>
            <a:r>
              <a:rPr lang="es-CO" dirty="0"/>
              <a:t>4/</a:t>
            </a:r>
            <a:r>
              <a:rPr lang="es-CO" spc="5" dirty="0"/>
              <a:t>2</a:t>
            </a:r>
            <a:r>
              <a:rPr lang="es-CO" dirty="0"/>
              <a:t>01</a:t>
            </a:r>
          </a:p>
          <a:p>
            <a:pPr marR="5715" algn="r">
              <a:lnSpc>
                <a:spcPct val="100000"/>
              </a:lnSpc>
            </a:pPr>
            <a:r>
              <a:rPr lang="es-CO" dirty="0"/>
              <a:t>5</a:t>
            </a:r>
          </a:p>
        </p:txBody>
      </p:sp>
      <p:sp>
        <p:nvSpPr>
          <p:cNvPr id="4" name="Footer Placeholder 3"/>
          <p:cNvSpPr>
            <a:spLocks noGrp="1"/>
          </p:cNvSpPr>
          <p:nvPr>
            <p:ph type="ftr" sz="quarter" idx="11"/>
          </p:nvPr>
        </p:nvSpPr>
        <p:spPr/>
        <p:txBody>
          <a:bodyPr/>
          <a:lstStyle/>
          <a:p>
            <a:endParaRPr lang="es-CO" dirty="0"/>
          </a:p>
        </p:txBody>
      </p:sp>
      <p:sp>
        <p:nvSpPr>
          <p:cNvPr id="5" name="Slide Number Placeholder 4"/>
          <p:cNvSpPr>
            <a:spLocks noGrp="1"/>
          </p:cNvSpPr>
          <p:nvPr>
            <p:ph type="sldNum" sz="quarter" idx="12"/>
          </p:nvPr>
        </p:nvSpPr>
        <p:spPr/>
        <p:txBody>
          <a:bodyPr/>
          <a:lstStyle/>
          <a:p>
            <a:fld id="{B6F15528-21DE-4FAA-801E-634DDDAF4B2B}" type="slidenum">
              <a:rPr lang="es-CO" smtClean="0"/>
              <a:t>‹Nº›</a:t>
            </a:fld>
            <a:endParaRPr lang="es-CO"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R="5080" algn="r">
              <a:lnSpc>
                <a:spcPct val="100000"/>
              </a:lnSpc>
            </a:pPr>
            <a:r>
              <a:rPr lang="es-CO" dirty="0"/>
              <a:t>06/</a:t>
            </a:r>
            <a:r>
              <a:rPr lang="es-CO" spc="5" dirty="0"/>
              <a:t>0</a:t>
            </a:r>
            <a:r>
              <a:rPr lang="es-CO" dirty="0"/>
              <a:t>4/</a:t>
            </a:r>
            <a:r>
              <a:rPr lang="es-CO" spc="5" dirty="0"/>
              <a:t>2</a:t>
            </a:r>
            <a:r>
              <a:rPr lang="es-CO" dirty="0"/>
              <a:t>01</a:t>
            </a:r>
          </a:p>
          <a:p>
            <a:pPr marR="5715" algn="r">
              <a:lnSpc>
                <a:spcPct val="100000"/>
              </a:lnSpc>
            </a:pPr>
            <a:r>
              <a:rPr lang="es-CO" dirty="0"/>
              <a:t>5</a:t>
            </a:r>
          </a:p>
        </p:txBody>
      </p:sp>
      <p:sp>
        <p:nvSpPr>
          <p:cNvPr id="3" name="Footer Placeholder 2"/>
          <p:cNvSpPr>
            <a:spLocks noGrp="1"/>
          </p:cNvSpPr>
          <p:nvPr>
            <p:ph type="ftr" sz="quarter" idx="11"/>
          </p:nvPr>
        </p:nvSpPr>
        <p:spPr/>
        <p:txBody>
          <a:bodyPr/>
          <a:lstStyle/>
          <a:p>
            <a:endParaRPr lang="es-CO" dirty="0"/>
          </a:p>
        </p:txBody>
      </p:sp>
      <p:sp>
        <p:nvSpPr>
          <p:cNvPr id="4" name="Slide Number Placeholder 3"/>
          <p:cNvSpPr>
            <a:spLocks noGrp="1"/>
          </p:cNvSpPr>
          <p:nvPr>
            <p:ph type="sldNum" sz="quarter" idx="12"/>
          </p:nvPr>
        </p:nvSpPr>
        <p:spPr/>
        <p:txBody>
          <a:bodyPr/>
          <a:lstStyle/>
          <a:p>
            <a:fld id="{B6F15528-21DE-4FAA-801E-634DDDAF4B2B}" type="slidenum">
              <a:rPr lang="es-CO" smtClean="0"/>
              <a:t>‹Nº›</a:t>
            </a:fld>
            <a:endParaRPr lang="es-CO"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a:t>Haga clic para modificar el estilo de título del patrón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
              <a:t>Haga clic para modificar el estilo de texto del patrón</a:t>
            </a:r>
          </a:p>
        </p:txBody>
      </p:sp>
      <p:sp>
        <p:nvSpPr>
          <p:cNvPr id="5" name="Date Placeholder 4"/>
          <p:cNvSpPr>
            <a:spLocks noGrp="1"/>
          </p:cNvSpPr>
          <p:nvPr>
            <p:ph type="dt" sz="half" idx="10"/>
          </p:nvPr>
        </p:nvSpPr>
        <p:spPr/>
        <p:txBody>
          <a:bodyPr/>
          <a:lstStyle/>
          <a:p>
            <a:pPr marR="5080" algn="r">
              <a:lnSpc>
                <a:spcPct val="100000"/>
              </a:lnSpc>
            </a:pPr>
            <a:r>
              <a:rPr lang="es-CO" dirty="0"/>
              <a:t>06/</a:t>
            </a:r>
            <a:r>
              <a:rPr lang="es-CO" spc="5" dirty="0"/>
              <a:t>0</a:t>
            </a:r>
            <a:r>
              <a:rPr lang="es-CO" dirty="0"/>
              <a:t>4/</a:t>
            </a:r>
            <a:r>
              <a:rPr lang="es-CO" spc="5" dirty="0"/>
              <a:t>2</a:t>
            </a:r>
            <a:r>
              <a:rPr lang="es-CO" dirty="0"/>
              <a:t>01</a:t>
            </a:r>
          </a:p>
          <a:p>
            <a:pPr marR="5715" algn="r">
              <a:lnSpc>
                <a:spcPct val="100000"/>
              </a:lnSpc>
            </a:pPr>
            <a:r>
              <a:rPr lang="es-CO" dirty="0"/>
              <a:t>5</a:t>
            </a: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s-CO"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s-CO" smtClean="0"/>
              <a:t>‹Nº›</a:t>
            </a:fld>
            <a:endParaRPr lang="es-CO"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 dirty="0"/>
              <a:t>Haga clic en el icono para agregar una imagen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pPr marR="5080" algn="r">
              <a:lnSpc>
                <a:spcPct val="100000"/>
              </a:lnSpc>
            </a:pPr>
            <a:r>
              <a:rPr lang="es-CO" dirty="0"/>
              <a:t>06/</a:t>
            </a:r>
            <a:r>
              <a:rPr lang="es-CO" spc="5" dirty="0"/>
              <a:t>0</a:t>
            </a:r>
            <a:r>
              <a:rPr lang="es-CO" dirty="0"/>
              <a:t>4/</a:t>
            </a:r>
            <a:r>
              <a:rPr lang="es-CO" spc="5" dirty="0"/>
              <a:t>2</a:t>
            </a:r>
            <a:r>
              <a:rPr lang="es-CO" dirty="0"/>
              <a:t>01</a:t>
            </a:r>
          </a:p>
          <a:p>
            <a:pPr marR="5715" algn="r">
              <a:lnSpc>
                <a:spcPct val="100000"/>
              </a:lnSpc>
            </a:pPr>
            <a:r>
              <a:rPr lang="es-CO" dirty="0"/>
              <a:t>5</a:t>
            </a:r>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B6F15528-21DE-4FAA-801E-634DDDAF4B2B}" type="slidenum">
              <a:rPr lang="es-CO" smtClean="0"/>
              <a:t>‹Nº›</a:t>
            </a:fld>
            <a:endParaRPr lang="es-CO"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pPr marR="5080" algn="r">
              <a:lnSpc>
                <a:spcPct val="100000"/>
              </a:lnSpc>
            </a:pPr>
            <a:r>
              <a:rPr lang="es-CO" dirty="0"/>
              <a:t>06/</a:t>
            </a:r>
            <a:r>
              <a:rPr lang="es-CO" spc="5" dirty="0"/>
              <a:t>0</a:t>
            </a:r>
            <a:r>
              <a:rPr lang="es-CO" dirty="0"/>
              <a:t>4/</a:t>
            </a:r>
            <a:r>
              <a:rPr lang="es-CO" spc="5" dirty="0"/>
              <a:t>2</a:t>
            </a:r>
            <a:r>
              <a:rPr lang="es-CO" dirty="0"/>
              <a:t>01</a:t>
            </a:r>
          </a:p>
          <a:p>
            <a:pPr marR="5715" algn="r">
              <a:lnSpc>
                <a:spcPct val="100000"/>
              </a:lnSpc>
            </a:pPr>
            <a:r>
              <a:rPr lang="es-CO" dirty="0"/>
              <a:t>5</a:t>
            </a: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s-CO"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s-CO" smtClean="0"/>
              <a:t>‹Nº›</a:t>
            </a:fld>
            <a:endParaRPr lang="es-CO" dirty="0"/>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13986" y="609600"/>
            <a:ext cx="8686800" cy="3093154"/>
          </a:xfrm>
          <a:prstGeom prst="rect">
            <a:avLst/>
          </a:prstGeom>
          <a:solidFill>
            <a:srgbClr val="00B0F0"/>
          </a:solidFill>
          <a:ln w="9524">
            <a:noFill/>
          </a:ln>
        </p:spPr>
        <p:txBody>
          <a:bodyPr vert="horz" wrap="square" lIns="0" tIns="0" rIns="0" bIns="0" rtlCol="0">
            <a:spAutoFit/>
          </a:bodyPr>
          <a:lstStyle/>
          <a:p>
            <a:pPr algn="ctr">
              <a:lnSpc>
                <a:spcPct val="100000"/>
              </a:lnSpc>
            </a:pPr>
            <a:endParaRPr lang="es-CO" sz="3200" dirty="0">
              <a:latin typeface="Arial"/>
              <a:cs typeface="Arial"/>
            </a:endParaRPr>
          </a:p>
          <a:p>
            <a:pPr algn="ctr">
              <a:lnSpc>
                <a:spcPct val="100000"/>
              </a:lnSpc>
            </a:pPr>
            <a:r>
              <a:rPr sz="3600" dirty="0">
                <a:latin typeface="Arial Black" pitchFamily="34" charset="0"/>
                <a:cs typeface="Arial"/>
              </a:rPr>
              <a:t>INST</a:t>
            </a:r>
            <a:r>
              <a:rPr sz="3600" spc="-15" dirty="0">
                <a:latin typeface="Arial Black" pitchFamily="34" charset="0"/>
                <a:cs typeface="Arial"/>
              </a:rPr>
              <a:t>I</a:t>
            </a:r>
            <a:r>
              <a:rPr sz="3600" dirty="0">
                <a:latin typeface="Arial Black" pitchFamily="34" charset="0"/>
                <a:cs typeface="Arial"/>
              </a:rPr>
              <a:t>TUCION</a:t>
            </a:r>
            <a:r>
              <a:rPr sz="3600" spc="40" dirty="0">
                <a:latin typeface="Arial Black" pitchFamily="34" charset="0"/>
                <a:cs typeface="Times New Roman"/>
              </a:rPr>
              <a:t> </a:t>
            </a:r>
            <a:r>
              <a:rPr sz="3600" dirty="0">
                <a:latin typeface="Arial Black" pitchFamily="34" charset="0"/>
                <a:cs typeface="Arial"/>
              </a:rPr>
              <a:t>EDU</a:t>
            </a:r>
            <a:r>
              <a:rPr sz="3600" spc="-5" dirty="0">
                <a:latin typeface="Arial Black" pitchFamily="34" charset="0"/>
                <a:cs typeface="Arial"/>
              </a:rPr>
              <a:t>C</a:t>
            </a:r>
            <a:r>
              <a:rPr sz="3600" spc="-245" dirty="0">
                <a:latin typeface="Arial Black" pitchFamily="34" charset="0"/>
                <a:cs typeface="Arial"/>
              </a:rPr>
              <a:t>A</a:t>
            </a:r>
            <a:r>
              <a:rPr sz="3600" dirty="0">
                <a:latin typeface="Arial Black" pitchFamily="34" charset="0"/>
                <a:cs typeface="Arial"/>
              </a:rPr>
              <a:t>TI</a:t>
            </a:r>
            <a:r>
              <a:rPr sz="3600" spc="-254" dirty="0">
                <a:latin typeface="Arial Black" pitchFamily="34" charset="0"/>
                <a:cs typeface="Arial"/>
              </a:rPr>
              <a:t>V</a:t>
            </a:r>
            <a:r>
              <a:rPr sz="3600" dirty="0">
                <a:latin typeface="Arial Black" pitchFamily="34" charset="0"/>
                <a:cs typeface="Arial"/>
              </a:rPr>
              <a:t>A</a:t>
            </a:r>
            <a:r>
              <a:rPr sz="3600" spc="-95" dirty="0">
                <a:latin typeface="Arial Black" pitchFamily="34" charset="0"/>
                <a:cs typeface="Times New Roman"/>
              </a:rPr>
              <a:t> </a:t>
            </a:r>
            <a:r>
              <a:rPr lang="es-CO" sz="3600" dirty="0">
                <a:latin typeface="Arial Black" pitchFamily="34" charset="0"/>
                <a:cs typeface="Arial"/>
              </a:rPr>
              <a:t>NUESTRA SEÑORA DEL CARMEN</a:t>
            </a:r>
            <a:endParaRPr sz="3600" dirty="0">
              <a:latin typeface="Arial Black" pitchFamily="34" charset="0"/>
              <a:cs typeface="Arial"/>
            </a:endParaRPr>
          </a:p>
          <a:p>
            <a:pPr>
              <a:lnSpc>
                <a:spcPct val="100000"/>
              </a:lnSpc>
              <a:spcBef>
                <a:spcPts val="47"/>
              </a:spcBef>
            </a:pPr>
            <a:endParaRPr sz="3300" dirty="0">
              <a:latin typeface="Times New Roman"/>
              <a:cs typeface="Times New Roman"/>
            </a:endParaRPr>
          </a:p>
          <a:p>
            <a:pPr algn="ctr">
              <a:lnSpc>
                <a:spcPct val="100000"/>
              </a:lnSpc>
            </a:pPr>
            <a:r>
              <a:rPr sz="3200" b="1" dirty="0">
                <a:effectLst>
                  <a:outerShdw blurRad="38100" dist="38100" dir="2700000" algn="tl">
                    <a:srgbClr val="000000">
                      <a:alpha val="43137"/>
                    </a:srgbClr>
                  </a:outerShdw>
                </a:effectLst>
                <a:latin typeface="Arial" pitchFamily="34" charset="0"/>
                <a:cs typeface="Arial" pitchFamily="34" charset="0"/>
              </a:rPr>
              <a:t>INFOR</a:t>
            </a:r>
            <a:r>
              <a:rPr sz="3200" b="1" spc="-15" dirty="0">
                <a:effectLst>
                  <a:outerShdw blurRad="38100" dist="38100" dir="2700000" algn="tl">
                    <a:srgbClr val="000000">
                      <a:alpha val="43137"/>
                    </a:srgbClr>
                  </a:outerShdw>
                </a:effectLst>
                <a:latin typeface="Arial" pitchFamily="34" charset="0"/>
                <a:cs typeface="Arial" pitchFamily="34" charset="0"/>
              </a:rPr>
              <a:t>M</a:t>
            </a:r>
            <a:r>
              <a:rPr sz="3200" b="1" dirty="0">
                <a:effectLst>
                  <a:outerShdw blurRad="38100" dist="38100" dir="2700000" algn="tl">
                    <a:srgbClr val="000000">
                      <a:alpha val="43137"/>
                    </a:srgbClr>
                  </a:outerShdw>
                </a:effectLst>
                <a:latin typeface="Arial" pitchFamily="34" charset="0"/>
                <a:cs typeface="Arial" pitchFamily="34" charset="0"/>
              </a:rPr>
              <a:t>E</a:t>
            </a:r>
            <a:r>
              <a:rPr sz="3200" b="1" spc="60" dirty="0">
                <a:effectLst>
                  <a:outerShdw blurRad="38100" dist="38100" dir="2700000" algn="tl">
                    <a:srgbClr val="000000">
                      <a:alpha val="43137"/>
                    </a:srgbClr>
                  </a:outerShdw>
                </a:effectLst>
                <a:latin typeface="Arial" pitchFamily="34" charset="0"/>
                <a:cs typeface="Arial" pitchFamily="34" charset="0"/>
              </a:rPr>
              <a:t> </a:t>
            </a:r>
            <a:r>
              <a:rPr sz="3200" b="1" spc="-5" dirty="0">
                <a:effectLst>
                  <a:outerShdw blurRad="38100" dist="38100" dir="2700000" algn="tl">
                    <a:srgbClr val="000000">
                      <a:alpha val="43137"/>
                    </a:srgbClr>
                  </a:outerShdw>
                </a:effectLst>
                <a:latin typeface="Arial" pitchFamily="34" charset="0"/>
                <a:cs typeface="Arial" pitchFamily="34" charset="0"/>
              </a:rPr>
              <a:t>D</a:t>
            </a:r>
            <a:r>
              <a:rPr sz="3200" b="1" dirty="0">
                <a:effectLst>
                  <a:outerShdw blurRad="38100" dist="38100" dir="2700000" algn="tl">
                    <a:srgbClr val="000000">
                      <a:alpha val="43137"/>
                    </a:srgbClr>
                  </a:outerShdw>
                </a:effectLst>
                <a:latin typeface="Arial" pitchFamily="34" charset="0"/>
                <a:cs typeface="Arial" pitchFamily="34" charset="0"/>
              </a:rPr>
              <a:t>E</a:t>
            </a:r>
            <a:r>
              <a:rPr sz="3200" b="1" spc="90" dirty="0">
                <a:effectLst>
                  <a:outerShdw blurRad="38100" dist="38100" dir="2700000" algn="tl">
                    <a:srgbClr val="000000">
                      <a:alpha val="43137"/>
                    </a:srgbClr>
                  </a:outerShdw>
                </a:effectLst>
                <a:latin typeface="Arial" pitchFamily="34" charset="0"/>
                <a:cs typeface="Arial" pitchFamily="34" charset="0"/>
              </a:rPr>
              <a:t> </a:t>
            </a:r>
            <a:r>
              <a:rPr sz="3200" b="1" dirty="0">
                <a:effectLst>
                  <a:outerShdw blurRad="38100" dist="38100" dir="2700000" algn="tl">
                    <a:srgbClr val="000000">
                      <a:alpha val="43137"/>
                    </a:srgbClr>
                  </a:outerShdw>
                </a:effectLst>
                <a:latin typeface="Arial" pitchFamily="34" charset="0"/>
                <a:cs typeface="Arial" pitchFamily="34" charset="0"/>
              </a:rPr>
              <a:t>GES</a:t>
            </a:r>
            <a:r>
              <a:rPr sz="3200" b="1" spc="-15" dirty="0">
                <a:effectLst>
                  <a:outerShdw blurRad="38100" dist="38100" dir="2700000" algn="tl">
                    <a:srgbClr val="000000">
                      <a:alpha val="43137"/>
                    </a:srgbClr>
                  </a:outerShdw>
                </a:effectLst>
                <a:latin typeface="Arial" pitchFamily="34" charset="0"/>
                <a:cs typeface="Arial" pitchFamily="34" charset="0"/>
              </a:rPr>
              <a:t>T</a:t>
            </a:r>
            <a:r>
              <a:rPr sz="3200" b="1" dirty="0">
                <a:effectLst>
                  <a:outerShdw blurRad="38100" dist="38100" dir="2700000" algn="tl">
                    <a:srgbClr val="000000">
                      <a:alpha val="43137"/>
                    </a:srgbClr>
                  </a:outerShdw>
                </a:effectLst>
                <a:latin typeface="Arial" pitchFamily="34" charset="0"/>
                <a:cs typeface="Arial" pitchFamily="34" charset="0"/>
              </a:rPr>
              <a:t>ION Y</a:t>
            </a:r>
            <a:r>
              <a:rPr sz="3200" b="1" spc="25" dirty="0">
                <a:effectLst>
                  <a:outerShdw blurRad="38100" dist="38100" dir="2700000" algn="tl">
                    <a:srgbClr val="000000">
                      <a:alpha val="43137"/>
                    </a:srgbClr>
                  </a:outerShdw>
                </a:effectLst>
                <a:latin typeface="Arial" pitchFamily="34" charset="0"/>
                <a:cs typeface="Arial" pitchFamily="34" charset="0"/>
              </a:rPr>
              <a:t> </a:t>
            </a:r>
            <a:r>
              <a:rPr lang="es-CO" sz="3200" b="1" spc="25" dirty="0">
                <a:effectLst>
                  <a:outerShdw blurRad="38100" dist="38100" dir="2700000" algn="tl">
                    <a:srgbClr val="000000">
                      <a:alpha val="43137"/>
                    </a:srgbClr>
                  </a:outerShdw>
                </a:effectLst>
                <a:latin typeface="Arial" pitchFamily="34" charset="0"/>
                <a:cs typeface="Arial" pitchFamily="34" charset="0"/>
              </a:rPr>
              <a:t/>
            </a:r>
            <a:br>
              <a:rPr lang="es-CO" sz="3200" b="1" spc="25" dirty="0">
                <a:effectLst>
                  <a:outerShdw blurRad="38100" dist="38100" dir="2700000" algn="tl">
                    <a:srgbClr val="000000">
                      <a:alpha val="43137"/>
                    </a:srgbClr>
                  </a:outerShdw>
                </a:effectLst>
                <a:latin typeface="Arial" pitchFamily="34" charset="0"/>
                <a:cs typeface="Arial" pitchFamily="34" charset="0"/>
              </a:rPr>
            </a:br>
            <a:r>
              <a:rPr sz="3200" b="1" spc="-5" dirty="0">
                <a:effectLst>
                  <a:outerShdw blurRad="38100" dist="38100" dir="2700000" algn="tl">
                    <a:srgbClr val="000000">
                      <a:alpha val="43137"/>
                    </a:srgbClr>
                  </a:outerShdw>
                </a:effectLst>
                <a:latin typeface="Arial" pitchFamily="34" charset="0"/>
                <a:cs typeface="Arial" pitchFamily="34" charset="0"/>
              </a:rPr>
              <a:t>RENDICION</a:t>
            </a:r>
            <a:r>
              <a:rPr lang="es-CO" sz="3200" b="1" spc="-5" dirty="0">
                <a:effectLst>
                  <a:outerShdw blurRad="38100" dist="38100" dir="2700000" algn="tl">
                    <a:srgbClr val="000000">
                      <a:alpha val="43137"/>
                    </a:srgbClr>
                  </a:outerShdw>
                </a:effectLst>
                <a:latin typeface="Arial" pitchFamily="34" charset="0"/>
                <a:cs typeface="Arial" pitchFamily="34" charset="0"/>
              </a:rPr>
              <a:t> </a:t>
            </a:r>
            <a:r>
              <a:rPr sz="3200" b="1" spc="-5" dirty="0">
                <a:effectLst>
                  <a:outerShdw blurRad="38100" dist="38100" dir="2700000" algn="tl">
                    <a:srgbClr val="000000">
                      <a:alpha val="43137"/>
                    </a:srgbClr>
                  </a:outerShdw>
                </a:effectLst>
                <a:latin typeface="Arial" pitchFamily="34" charset="0"/>
                <a:cs typeface="Arial" pitchFamily="34" charset="0"/>
              </a:rPr>
              <a:t>D</a:t>
            </a:r>
            <a:r>
              <a:rPr sz="3200" b="1" dirty="0">
                <a:effectLst>
                  <a:outerShdw blurRad="38100" dist="38100" dir="2700000" algn="tl">
                    <a:srgbClr val="000000">
                      <a:alpha val="43137"/>
                    </a:srgbClr>
                  </a:outerShdw>
                </a:effectLst>
                <a:latin typeface="Arial" pitchFamily="34" charset="0"/>
                <a:cs typeface="Arial" pitchFamily="34" charset="0"/>
              </a:rPr>
              <a:t>E</a:t>
            </a:r>
            <a:r>
              <a:rPr sz="3200" b="1" spc="90" dirty="0">
                <a:effectLst>
                  <a:outerShdw blurRad="38100" dist="38100" dir="2700000" algn="tl">
                    <a:srgbClr val="000000">
                      <a:alpha val="43137"/>
                    </a:srgbClr>
                  </a:outerShdw>
                </a:effectLst>
                <a:latin typeface="Arial" pitchFamily="34" charset="0"/>
                <a:cs typeface="Arial" pitchFamily="34" charset="0"/>
              </a:rPr>
              <a:t> </a:t>
            </a:r>
            <a:r>
              <a:rPr sz="3200" b="1" spc="-5" dirty="0">
                <a:effectLst>
                  <a:outerShdw blurRad="38100" dist="38100" dir="2700000" algn="tl">
                    <a:srgbClr val="000000">
                      <a:alpha val="43137"/>
                    </a:srgbClr>
                  </a:outerShdw>
                </a:effectLst>
                <a:latin typeface="Arial" pitchFamily="34" charset="0"/>
                <a:cs typeface="Arial" pitchFamily="34" charset="0"/>
              </a:rPr>
              <a:t>CUEN</a:t>
            </a:r>
            <a:r>
              <a:rPr sz="3200" b="1" spc="-235" dirty="0">
                <a:effectLst>
                  <a:outerShdw blurRad="38100" dist="38100" dir="2700000" algn="tl">
                    <a:srgbClr val="000000">
                      <a:alpha val="43137"/>
                    </a:srgbClr>
                  </a:outerShdw>
                </a:effectLst>
                <a:latin typeface="Arial" pitchFamily="34" charset="0"/>
                <a:cs typeface="Arial" pitchFamily="34" charset="0"/>
              </a:rPr>
              <a:t>T</a:t>
            </a:r>
            <a:r>
              <a:rPr sz="3200" b="1" dirty="0">
                <a:effectLst>
                  <a:outerShdw blurRad="38100" dist="38100" dir="2700000" algn="tl">
                    <a:srgbClr val="000000">
                      <a:alpha val="43137"/>
                    </a:srgbClr>
                  </a:outerShdw>
                </a:effectLst>
                <a:latin typeface="Arial" pitchFamily="34" charset="0"/>
                <a:cs typeface="Arial" pitchFamily="34" charset="0"/>
              </a:rPr>
              <a:t>AS</a:t>
            </a: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R="5080" algn="r">
              <a:lnSpc>
                <a:spcPct val="100000"/>
              </a:lnSpc>
            </a:pPr>
            <a:r>
              <a:rPr dirty="0"/>
              <a:t>06/</a:t>
            </a:r>
            <a:r>
              <a:rPr spc="5" dirty="0"/>
              <a:t>0</a:t>
            </a:r>
            <a:r>
              <a:rPr dirty="0"/>
              <a:t>4/</a:t>
            </a:r>
            <a:r>
              <a:rPr spc="5" dirty="0"/>
              <a:t>2</a:t>
            </a:r>
            <a:r>
              <a:rPr dirty="0"/>
              <a:t>01</a:t>
            </a:r>
          </a:p>
          <a:p>
            <a:pPr marR="5715" algn="r">
              <a:lnSpc>
                <a:spcPct val="100000"/>
              </a:lnSpc>
            </a:pPr>
            <a:r>
              <a:rPr dirty="0"/>
              <a:t>5</a:t>
            </a:r>
          </a:p>
        </p:txBody>
      </p:sp>
      <p:sp>
        <p:nvSpPr>
          <p:cNvPr id="4" name="object 4"/>
          <p:cNvSpPr txBox="1"/>
          <p:nvPr/>
        </p:nvSpPr>
        <p:spPr>
          <a:xfrm>
            <a:off x="1371600" y="4148961"/>
            <a:ext cx="6400800" cy="553998"/>
          </a:xfrm>
          <a:prstGeom prst="rect">
            <a:avLst/>
          </a:prstGeom>
          <a:solidFill>
            <a:srgbClr val="00B0F0"/>
          </a:solidFill>
          <a:ln w="9524">
            <a:noFill/>
          </a:ln>
        </p:spPr>
        <p:txBody>
          <a:bodyPr vert="horz" wrap="square" lIns="0" tIns="0" rIns="0" bIns="0" rtlCol="0">
            <a:spAutoFit/>
          </a:bodyPr>
          <a:lstStyle/>
          <a:p>
            <a:pPr marL="2088514">
              <a:lnSpc>
                <a:spcPct val="100000"/>
              </a:lnSpc>
            </a:pPr>
            <a:r>
              <a:rPr sz="3600" b="1" spc="-30" dirty="0">
                <a:latin typeface="Century Gothic"/>
                <a:cs typeface="Century Gothic"/>
              </a:rPr>
              <a:t>AÑO</a:t>
            </a:r>
            <a:r>
              <a:rPr sz="3600" b="1" spc="105" dirty="0">
                <a:latin typeface="Times New Roman"/>
                <a:cs typeface="Times New Roman"/>
              </a:rPr>
              <a:t> </a:t>
            </a:r>
            <a:r>
              <a:rPr sz="3600" b="1" spc="-5" dirty="0">
                <a:latin typeface="Century Gothic"/>
                <a:cs typeface="Century Gothic"/>
              </a:rPr>
              <a:t>201</a:t>
            </a:r>
            <a:r>
              <a:rPr lang="es-CO" sz="3600" b="1" spc="-5" dirty="0">
                <a:latin typeface="Century Gothic"/>
                <a:cs typeface="Century Gothic"/>
              </a:rPr>
              <a:t>7</a:t>
            </a:r>
            <a:endParaRPr sz="3600" dirty="0">
              <a:latin typeface="Century Gothic"/>
              <a:cs typeface="Century Gothic"/>
            </a:endParaRPr>
          </a:p>
        </p:txBody>
      </p:sp>
      <p:sp>
        <p:nvSpPr>
          <p:cNvPr id="5" name="object 5"/>
          <p:cNvSpPr txBox="1"/>
          <p:nvPr/>
        </p:nvSpPr>
        <p:spPr>
          <a:xfrm>
            <a:off x="762706" y="4587611"/>
            <a:ext cx="167005" cy="280035"/>
          </a:xfrm>
          <a:prstGeom prst="rect">
            <a:avLst/>
          </a:prstGeom>
        </p:spPr>
        <p:txBody>
          <a:bodyPr vert="horz" wrap="square" lIns="0" tIns="0" rIns="0" bIns="0" rtlCol="0">
            <a:spAutoFit/>
          </a:bodyPr>
          <a:lstStyle/>
          <a:p>
            <a:pPr marL="12700">
              <a:lnSpc>
                <a:spcPct val="100000"/>
              </a:lnSpc>
            </a:pPr>
            <a:r>
              <a:rPr sz="2000" dirty="0">
                <a:solidFill>
                  <a:srgbClr val="FEFFFF"/>
                </a:solidFill>
                <a:latin typeface="Century Gothic"/>
                <a:cs typeface="Century Gothic"/>
              </a:rPr>
              <a:t>1</a:t>
            </a:r>
            <a:endParaRPr sz="2000" dirty="0">
              <a:latin typeface="Century Gothic"/>
              <a:cs typeface="Century Gothic"/>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F5CB9F"/>
          </a:solidFill>
        </p:spPr>
        <p:txBody>
          <a:bodyPr wrap="square" lIns="0" tIns="0" rIns="0" bIns="0" rtlCol="0"/>
          <a:lstStyle/>
          <a:p>
            <a:endParaRPr dirty="0"/>
          </a:p>
        </p:txBody>
      </p:sp>
      <p:sp>
        <p:nvSpPr>
          <p:cNvPr id="3" name="object 3"/>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00B0F0"/>
          </a:solidFill>
          <a:ln w="9524">
            <a:noFill/>
          </a:ln>
        </p:spPr>
        <p:txBody>
          <a:bodyPr wrap="square" lIns="0" tIns="0" rIns="0" bIns="0" rtlCol="0"/>
          <a:lstStyle/>
          <a:p>
            <a:endParaRPr dirty="0"/>
          </a:p>
        </p:txBody>
      </p:sp>
      <p:sp>
        <p:nvSpPr>
          <p:cNvPr id="6" name="object 6"/>
          <p:cNvSpPr txBox="1"/>
          <p:nvPr/>
        </p:nvSpPr>
        <p:spPr>
          <a:xfrm>
            <a:off x="709069" y="957590"/>
            <a:ext cx="7444331" cy="261610"/>
          </a:xfrm>
          <a:prstGeom prst="rect">
            <a:avLst/>
          </a:prstGeom>
        </p:spPr>
        <p:txBody>
          <a:bodyPr vert="horz" wrap="square" lIns="0" tIns="0" rIns="0" bIns="0" rtlCol="0">
            <a:spAutoFit/>
          </a:bodyPr>
          <a:lstStyle/>
          <a:p>
            <a:pPr marL="2586355">
              <a:lnSpc>
                <a:spcPct val="100000"/>
              </a:lnSpc>
              <a:spcBef>
                <a:spcPts val="1010"/>
              </a:spcBef>
            </a:pPr>
            <a:r>
              <a:rPr sz="1700" b="1" dirty="0">
                <a:latin typeface="Verdana"/>
                <a:cs typeface="Verdana"/>
              </a:rPr>
              <a:t>GEST</a:t>
            </a:r>
            <a:r>
              <a:rPr sz="1700" b="1" spc="5" dirty="0">
                <a:latin typeface="Verdana"/>
                <a:cs typeface="Verdana"/>
              </a:rPr>
              <a:t>I</a:t>
            </a:r>
            <a:r>
              <a:rPr sz="1700" b="1" spc="-5" dirty="0">
                <a:latin typeface="Verdana"/>
                <a:cs typeface="Verdana"/>
              </a:rPr>
              <a:t>O</a:t>
            </a:r>
            <a:r>
              <a:rPr sz="1700" b="1" dirty="0">
                <a:latin typeface="Verdana"/>
                <a:cs typeface="Verdana"/>
              </a:rPr>
              <a:t>N</a:t>
            </a:r>
            <a:r>
              <a:rPr sz="1700" b="1" spc="125" dirty="0">
                <a:latin typeface="Times New Roman"/>
                <a:cs typeface="Times New Roman"/>
              </a:rPr>
              <a:t> </a:t>
            </a:r>
            <a:r>
              <a:rPr sz="1700" b="1" spc="-5" dirty="0">
                <a:latin typeface="Verdana"/>
                <a:cs typeface="Verdana"/>
              </a:rPr>
              <a:t>D</a:t>
            </a:r>
            <a:r>
              <a:rPr sz="1700" b="1" spc="5" dirty="0">
                <a:latin typeface="Verdana"/>
                <a:cs typeface="Verdana"/>
              </a:rPr>
              <a:t>I</a:t>
            </a:r>
            <a:r>
              <a:rPr sz="1700" b="1" spc="-5" dirty="0">
                <a:latin typeface="Verdana"/>
                <a:cs typeface="Verdana"/>
              </a:rPr>
              <a:t>RECTI</a:t>
            </a:r>
            <a:r>
              <a:rPr sz="1700" b="1" spc="-10" dirty="0">
                <a:latin typeface="Verdana"/>
                <a:cs typeface="Verdana"/>
              </a:rPr>
              <a:t>V</a:t>
            </a:r>
            <a:r>
              <a:rPr sz="1700" b="1" dirty="0">
                <a:latin typeface="Verdana"/>
                <a:cs typeface="Verdana"/>
              </a:rPr>
              <a:t>A</a:t>
            </a:r>
            <a:endParaRPr sz="1700" dirty="0">
              <a:latin typeface="Verdana"/>
              <a:cs typeface="Verdana"/>
            </a:endParaRPr>
          </a:p>
        </p:txBody>
      </p:sp>
      <p:sp>
        <p:nvSpPr>
          <p:cNvPr id="13" name="12 CuadroTexto"/>
          <p:cNvSpPr txBox="1"/>
          <p:nvPr/>
        </p:nvSpPr>
        <p:spPr>
          <a:xfrm>
            <a:off x="304800" y="1295400"/>
            <a:ext cx="8686800" cy="3816429"/>
          </a:xfrm>
          <a:prstGeom prst="rect">
            <a:avLst/>
          </a:prstGeom>
          <a:noFill/>
        </p:spPr>
        <p:txBody>
          <a:bodyPr wrap="square" rtlCol="0">
            <a:spAutoFit/>
          </a:bodyPr>
          <a:lstStyle/>
          <a:p>
            <a:pPr algn="just"/>
            <a:r>
              <a:rPr lang="es-MX" sz="2200" dirty="0">
                <a:latin typeface="Arial" panose="020B0604020202020204" pitchFamily="34" charset="0"/>
                <a:cs typeface="Arial" panose="020B0604020202020204" pitchFamily="34" charset="0"/>
              </a:rPr>
              <a:t>En la gestión directiva se alcanzaron los siguientes logros:</a:t>
            </a:r>
          </a:p>
          <a:p>
            <a:pPr marL="285750" indent="-285750" algn="just">
              <a:buFont typeface="Arial" panose="020B0604020202020204" pitchFamily="34" charset="0"/>
              <a:buChar char="•"/>
            </a:pPr>
            <a:r>
              <a:rPr lang="es-MX" sz="2200" dirty="0">
                <a:latin typeface="Arial" panose="020B0604020202020204" pitchFamily="34" charset="0"/>
                <a:cs typeface="Arial" panose="020B0604020202020204" pitchFamily="34" charset="0"/>
              </a:rPr>
              <a:t>Se articularon planes y proyectos basados en los resultados de la evaluación externa para complementar la formación integral de los estudiantes.</a:t>
            </a:r>
          </a:p>
          <a:p>
            <a:pPr algn="just"/>
            <a:r>
              <a:rPr lang="es-MX" sz="2200" dirty="0">
                <a:latin typeface="Arial" panose="020B0604020202020204" pitchFamily="34" charset="0"/>
                <a:cs typeface="Arial" panose="020B0604020202020204" pitchFamily="34" charset="0"/>
              </a:rPr>
              <a:t>	-Proyecto de la educación sexual y construcción de    	ciudadanía</a:t>
            </a:r>
          </a:p>
          <a:p>
            <a:pPr algn="just"/>
            <a:r>
              <a:rPr lang="es-MX" sz="2200" dirty="0">
                <a:latin typeface="Arial" panose="020B0604020202020204" pitchFamily="34" charset="0"/>
                <a:cs typeface="Arial" panose="020B0604020202020204" pitchFamily="34" charset="0"/>
              </a:rPr>
              <a:t>	-Proyecto de convivencia y paz, Derechos humanos</a:t>
            </a:r>
          </a:p>
          <a:p>
            <a:pPr algn="just"/>
            <a:r>
              <a:rPr lang="es-MX" sz="2200" dirty="0">
                <a:latin typeface="Arial" panose="020B0604020202020204" pitchFamily="34" charset="0"/>
                <a:cs typeface="Arial" panose="020B0604020202020204" pitchFamily="34" charset="0"/>
              </a:rPr>
              <a:t>	-Proyecto de democracia</a:t>
            </a:r>
          </a:p>
          <a:p>
            <a:pPr algn="just"/>
            <a:r>
              <a:rPr lang="es-MX" sz="2200" dirty="0">
                <a:latin typeface="Arial" panose="020B0604020202020204" pitchFamily="34" charset="0"/>
                <a:cs typeface="Arial" panose="020B0604020202020204" pitchFamily="34" charset="0"/>
              </a:rPr>
              <a:t>	-Proyecto ambiental</a:t>
            </a:r>
          </a:p>
          <a:p>
            <a:pPr algn="just"/>
            <a:r>
              <a:rPr lang="es-MX" sz="2200" dirty="0">
                <a:latin typeface="Arial" panose="020B0604020202020204" pitchFamily="34" charset="0"/>
                <a:cs typeface="Arial" panose="020B0604020202020204" pitchFamily="34" charset="0"/>
              </a:rPr>
              <a:t>	-Proyecto utilización del tiempo libre, banda rítmica-latina y 	revista 	gimnastica.</a:t>
            </a:r>
          </a:p>
        </p:txBody>
      </p:sp>
      <p:sp>
        <p:nvSpPr>
          <p:cNvPr id="8" name="object 4"/>
          <p:cNvSpPr txBox="1">
            <a:spLocks noGrp="1"/>
          </p:cNvSpPr>
          <p:nvPr>
            <p:ph type="title"/>
          </p:nvPr>
        </p:nvSpPr>
        <p:spPr>
          <a:xfrm>
            <a:off x="467535" y="267816"/>
            <a:ext cx="6390465" cy="426605"/>
          </a:xfrm>
          <a:prstGeom prst="rect">
            <a:avLst/>
          </a:prstGeom>
        </p:spPr>
        <p:txBody>
          <a:bodyPr vert="horz" wrap="square" lIns="0" tIns="41479" rIns="0" bIns="0" rtlCol="0">
            <a:spAutoFit/>
          </a:bodyPr>
          <a:lstStyle/>
          <a:p>
            <a:pPr marL="1960245" algn="ctr">
              <a:lnSpc>
                <a:spcPct val="100000"/>
              </a:lnSpc>
            </a:pPr>
            <a:r>
              <a:rPr lang="es-MX" sz="2500" b="1" spc="-40" dirty="0">
                <a:solidFill>
                  <a:srgbClr val="000000"/>
                </a:solidFill>
                <a:latin typeface="Arial Black" panose="020B0A04020102020204" pitchFamily="34" charset="0"/>
                <a:cs typeface="Arial" panose="020B0604020202020204" pitchFamily="34" charset="0"/>
              </a:rPr>
              <a:t>¿</a:t>
            </a:r>
            <a:r>
              <a:rPr sz="2500" b="1" spc="-40" dirty="0">
                <a:solidFill>
                  <a:srgbClr val="000000"/>
                </a:solidFill>
                <a:latin typeface="Arial Black" panose="020B0A04020102020204" pitchFamily="34" charset="0"/>
                <a:cs typeface="Arial" panose="020B0604020202020204" pitchFamily="34" charset="0"/>
              </a:rPr>
              <a:t>QU</a:t>
            </a:r>
            <a:r>
              <a:rPr sz="2500" b="1" spc="-25" dirty="0">
                <a:solidFill>
                  <a:srgbClr val="000000"/>
                </a:solidFill>
                <a:latin typeface="Arial Black" panose="020B0A04020102020204" pitchFamily="34" charset="0"/>
                <a:cs typeface="Arial" panose="020B0604020202020204" pitchFamily="34" charset="0"/>
              </a:rPr>
              <a:t>E</a:t>
            </a:r>
            <a:r>
              <a:rPr sz="2500" b="1" spc="130" dirty="0">
                <a:solidFill>
                  <a:srgbClr val="000000"/>
                </a:solidFill>
                <a:latin typeface="Arial Black" panose="020B0A04020102020204" pitchFamily="34" charset="0"/>
                <a:cs typeface="Arial" panose="020B0604020202020204" pitchFamily="34" charset="0"/>
              </a:rPr>
              <a:t> </a:t>
            </a:r>
            <a:r>
              <a:rPr sz="2500" b="1" spc="-25" dirty="0">
                <a:solidFill>
                  <a:srgbClr val="000000"/>
                </a:solidFill>
                <a:latin typeface="Arial Black" panose="020B0A04020102020204" pitchFamily="34" charset="0"/>
                <a:cs typeface="Arial" panose="020B0604020202020204" pitchFamily="34" charset="0"/>
              </a:rPr>
              <a:t>SE</a:t>
            </a:r>
            <a:r>
              <a:rPr sz="2500" b="1" spc="120" dirty="0">
                <a:solidFill>
                  <a:srgbClr val="000000"/>
                </a:solidFill>
                <a:latin typeface="Arial Black" panose="020B0A04020102020204" pitchFamily="34" charset="0"/>
                <a:cs typeface="Arial" panose="020B0604020202020204" pitchFamily="34" charset="0"/>
              </a:rPr>
              <a:t> </a:t>
            </a:r>
            <a:r>
              <a:rPr sz="2500" b="1" spc="-30" dirty="0">
                <a:solidFill>
                  <a:srgbClr val="000000"/>
                </a:solidFill>
                <a:latin typeface="Arial Black" panose="020B0A04020102020204" pitchFamily="34" charset="0"/>
                <a:cs typeface="Arial" panose="020B0604020202020204" pitchFamily="34" charset="0"/>
              </a:rPr>
              <a:t>LOGRO?</a:t>
            </a:r>
            <a:endParaRPr sz="2500" b="1" dirty="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8430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F5CB9F"/>
          </a:solidFill>
        </p:spPr>
        <p:txBody>
          <a:bodyPr wrap="square" lIns="0" tIns="0" rIns="0" bIns="0" rtlCol="0"/>
          <a:lstStyle/>
          <a:p>
            <a:endParaRPr dirty="0"/>
          </a:p>
        </p:txBody>
      </p:sp>
      <p:sp>
        <p:nvSpPr>
          <p:cNvPr id="3" name="object 3"/>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00B0F0"/>
          </a:solidFill>
          <a:ln w="9524">
            <a:noFill/>
          </a:ln>
        </p:spPr>
        <p:txBody>
          <a:bodyPr wrap="square" lIns="0" tIns="0" rIns="0" bIns="0" rtlCol="0"/>
          <a:lstStyle/>
          <a:p>
            <a:endParaRPr dirty="0"/>
          </a:p>
        </p:txBody>
      </p:sp>
      <p:sp>
        <p:nvSpPr>
          <p:cNvPr id="4" name="object 4"/>
          <p:cNvSpPr txBox="1">
            <a:spLocks noGrp="1"/>
          </p:cNvSpPr>
          <p:nvPr>
            <p:ph type="title"/>
          </p:nvPr>
        </p:nvSpPr>
        <p:spPr>
          <a:xfrm>
            <a:off x="467535" y="267816"/>
            <a:ext cx="6390465" cy="426605"/>
          </a:xfrm>
          <a:prstGeom prst="rect">
            <a:avLst/>
          </a:prstGeom>
        </p:spPr>
        <p:txBody>
          <a:bodyPr vert="horz" wrap="square" lIns="0" tIns="41479" rIns="0" bIns="0" rtlCol="0">
            <a:spAutoFit/>
          </a:bodyPr>
          <a:lstStyle/>
          <a:p>
            <a:pPr marL="1960245" algn="ctr">
              <a:lnSpc>
                <a:spcPct val="100000"/>
              </a:lnSpc>
            </a:pPr>
            <a:r>
              <a:rPr lang="es-MX" sz="2500" b="1" spc="-40" dirty="0">
                <a:solidFill>
                  <a:srgbClr val="000000"/>
                </a:solidFill>
                <a:latin typeface="Arial Black" panose="020B0A04020102020204" pitchFamily="34" charset="0"/>
                <a:cs typeface="Arial" panose="020B0604020202020204" pitchFamily="34" charset="0"/>
              </a:rPr>
              <a:t>¿</a:t>
            </a:r>
            <a:r>
              <a:rPr sz="2500" b="1" spc="-40" dirty="0">
                <a:solidFill>
                  <a:srgbClr val="000000"/>
                </a:solidFill>
                <a:latin typeface="Arial Black" panose="020B0A04020102020204" pitchFamily="34" charset="0"/>
                <a:cs typeface="Arial" panose="020B0604020202020204" pitchFamily="34" charset="0"/>
              </a:rPr>
              <a:t>QU</a:t>
            </a:r>
            <a:r>
              <a:rPr sz="2500" b="1" spc="-25" dirty="0">
                <a:solidFill>
                  <a:srgbClr val="000000"/>
                </a:solidFill>
                <a:latin typeface="Arial Black" panose="020B0A04020102020204" pitchFamily="34" charset="0"/>
                <a:cs typeface="Arial" panose="020B0604020202020204" pitchFamily="34" charset="0"/>
              </a:rPr>
              <a:t>E</a:t>
            </a:r>
            <a:r>
              <a:rPr sz="2500" b="1" spc="130" dirty="0">
                <a:solidFill>
                  <a:srgbClr val="000000"/>
                </a:solidFill>
                <a:latin typeface="Arial Black" panose="020B0A04020102020204" pitchFamily="34" charset="0"/>
                <a:cs typeface="Arial" panose="020B0604020202020204" pitchFamily="34" charset="0"/>
              </a:rPr>
              <a:t> </a:t>
            </a:r>
            <a:r>
              <a:rPr sz="2500" b="1" spc="-25" dirty="0">
                <a:solidFill>
                  <a:srgbClr val="000000"/>
                </a:solidFill>
                <a:latin typeface="Arial Black" panose="020B0A04020102020204" pitchFamily="34" charset="0"/>
                <a:cs typeface="Arial" panose="020B0604020202020204" pitchFamily="34" charset="0"/>
              </a:rPr>
              <a:t>SE</a:t>
            </a:r>
            <a:r>
              <a:rPr sz="2500" b="1" spc="120" dirty="0">
                <a:solidFill>
                  <a:srgbClr val="000000"/>
                </a:solidFill>
                <a:latin typeface="Arial Black" panose="020B0A04020102020204" pitchFamily="34" charset="0"/>
                <a:cs typeface="Arial" panose="020B0604020202020204" pitchFamily="34" charset="0"/>
              </a:rPr>
              <a:t> </a:t>
            </a:r>
            <a:r>
              <a:rPr sz="2500" b="1" spc="-30" dirty="0">
                <a:solidFill>
                  <a:srgbClr val="000000"/>
                </a:solidFill>
                <a:latin typeface="Arial Black" panose="020B0A04020102020204" pitchFamily="34" charset="0"/>
                <a:cs typeface="Arial" panose="020B0604020202020204" pitchFamily="34" charset="0"/>
              </a:rPr>
              <a:t>LOGRO?</a:t>
            </a:r>
            <a:endParaRPr sz="2500" b="1" dirty="0">
              <a:latin typeface="Arial Black" panose="020B0A04020102020204" pitchFamily="34" charset="0"/>
              <a:cs typeface="Arial" panose="020B0604020202020204" pitchFamily="34" charset="0"/>
            </a:endParaRPr>
          </a:p>
        </p:txBody>
      </p:sp>
      <p:sp>
        <p:nvSpPr>
          <p:cNvPr id="6" name="object 6"/>
          <p:cNvSpPr txBox="1"/>
          <p:nvPr/>
        </p:nvSpPr>
        <p:spPr>
          <a:xfrm>
            <a:off x="709069" y="957590"/>
            <a:ext cx="7444331" cy="261610"/>
          </a:xfrm>
          <a:prstGeom prst="rect">
            <a:avLst/>
          </a:prstGeom>
        </p:spPr>
        <p:txBody>
          <a:bodyPr vert="horz" wrap="square" lIns="0" tIns="0" rIns="0" bIns="0" rtlCol="0">
            <a:spAutoFit/>
          </a:bodyPr>
          <a:lstStyle/>
          <a:p>
            <a:pPr marL="2586355">
              <a:lnSpc>
                <a:spcPct val="100000"/>
              </a:lnSpc>
              <a:spcBef>
                <a:spcPts val="1010"/>
              </a:spcBef>
            </a:pPr>
            <a:r>
              <a:rPr sz="1700" b="1" dirty="0">
                <a:latin typeface="Verdana"/>
                <a:cs typeface="Verdana"/>
              </a:rPr>
              <a:t>GEST</a:t>
            </a:r>
            <a:r>
              <a:rPr sz="1700" b="1" spc="5" dirty="0">
                <a:latin typeface="Verdana"/>
                <a:cs typeface="Verdana"/>
              </a:rPr>
              <a:t>I</a:t>
            </a:r>
            <a:r>
              <a:rPr sz="1700" b="1" spc="-5" dirty="0">
                <a:latin typeface="Verdana"/>
                <a:cs typeface="Verdana"/>
              </a:rPr>
              <a:t>O</a:t>
            </a:r>
            <a:r>
              <a:rPr sz="1700" b="1" dirty="0">
                <a:latin typeface="Verdana"/>
                <a:cs typeface="Verdana"/>
              </a:rPr>
              <a:t>N</a:t>
            </a:r>
            <a:r>
              <a:rPr sz="1700" b="1" spc="125" dirty="0">
                <a:latin typeface="Times New Roman"/>
                <a:cs typeface="Times New Roman"/>
              </a:rPr>
              <a:t> </a:t>
            </a:r>
            <a:r>
              <a:rPr sz="1700" b="1" spc="-5" dirty="0">
                <a:latin typeface="Verdana"/>
                <a:cs typeface="Verdana"/>
              </a:rPr>
              <a:t>D</a:t>
            </a:r>
            <a:r>
              <a:rPr sz="1700" b="1" spc="5" dirty="0">
                <a:latin typeface="Verdana"/>
                <a:cs typeface="Verdana"/>
              </a:rPr>
              <a:t>I</a:t>
            </a:r>
            <a:r>
              <a:rPr sz="1700" b="1" spc="-5" dirty="0">
                <a:latin typeface="Verdana"/>
                <a:cs typeface="Verdana"/>
              </a:rPr>
              <a:t>RECTI</a:t>
            </a:r>
            <a:r>
              <a:rPr sz="1700" b="1" spc="-10" dirty="0">
                <a:latin typeface="Verdana"/>
                <a:cs typeface="Verdana"/>
              </a:rPr>
              <a:t>V</a:t>
            </a:r>
            <a:r>
              <a:rPr sz="1700" b="1" dirty="0">
                <a:latin typeface="Verdana"/>
                <a:cs typeface="Verdana"/>
              </a:rPr>
              <a:t>A</a:t>
            </a:r>
            <a:endParaRPr sz="1700" dirty="0">
              <a:latin typeface="Verdana"/>
              <a:cs typeface="Verdana"/>
            </a:endParaRPr>
          </a:p>
        </p:txBody>
      </p:sp>
      <p:sp>
        <p:nvSpPr>
          <p:cNvPr id="13" name="12 CuadroTexto"/>
          <p:cNvSpPr txBox="1"/>
          <p:nvPr/>
        </p:nvSpPr>
        <p:spPr>
          <a:xfrm>
            <a:off x="304800" y="1295400"/>
            <a:ext cx="8686800" cy="3416320"/>
          </a:xfrm>
          <a:prstGeom prst="rect">
            <a:avLst/>
          </a:prstGeom>
          <a:noFill/>
        </p:spPr>
        <p:txBody>
          <a:bodyPr wrap="square" rtlCol="0">
            <a:spAutoFit/>
          </a:bodyPr>
          <a:lstStyle/>
          <a:p>
            <a:pPr marL="342900" indent="-342900" algn="just">
              <a:buFont typeface="Arial" panose="020B0604020202020204" pitchFamily="34" charset="0"/>
              <a:buChar char="•"/>
            </a:pPr>
            <a:r>
              <a:rPr lang="es-MX" sz="2400" dirty="0">
                <a:latin typeface="Arial" panose="020B0604020202020204" pitchFamily="34" charset="0"/>
                <a:cs typeface="Arial" panose="020B0604020202020204" pitchFamily="34" charset="0"/>
              </a:rPr>
              <a:t>Innovación: Fortalecimiento de la cultura ciudadana y democrática a través de la investigación como estrategia pedagógica apoyada en las TIC en el departamento de Córdoba.</a:t>
            </a:r>
          </a:p>
          <a:p>
            <a:pPr marL="342900" indent="-342900" algn="just">
              <a:buFont typeface="Arial" panose="020B0604020202020204" pitchFamily="34" charset="0"/>
              <a:buChar char="•"/>
            </a:pPr>
            <a:r>
              <a:rPr lang="es-MX" sz="2400" dirty="0">
                <a:latin typeface="Arial" panose="020B0604020202020204" pitchFamily="34" charset="0"/>
                <a:cs typeface="Arial" panose="020B0604020202020204" pitchFamily="34" charset="0"/>
              </a:rPr>
              <a:t>Se realizo la jornada de elecciones para la escogencia de los representantes de los diferentes órganos del gobierno escolar en el tiempo estipulado en un 100%.</a:t>
            </a:r>
          </a:p>
          <a:p>
            <a:pPr marL="342900" indent="-342900" algn="just">
              <a:buFont typeface="Arial" panose="020B0604020202020204" pitchFamily="34" charset="0"/>
              <a:buChar char="•"/>
            </a:pPr>
            <a:r>
              <a:rPr lang="es-MX" sz="2400" dirty="0">
                <a:latin typeface="Arial" panose="020B0604020202020204" pitchFamily="34" charset="0"/>
                <a:cs typeface="Arial" panose="020B0604020202020204" pitchFamily="34" charset="0"/>
              </a:rPr>
              <a:t>Participación activa de los miembros del consejo de padres a la vida escolar en un 90%.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F5CB9F"/>
          </a:solidFill>
        </p:spPr>
        <p:txBody>
          <a:bodyPr wrap="square" lIns="0" tIns="0" rIns="0" bIns="0" rtlCol="0"/>
          <a:lstStyle/>
          <a:p>
            <a:endParaRPr dirty="0"/>
          </a:p>
        </p:txBody>
      </p:sp>
      <p:sp>
        <p:nvSpPr>
          <p:cNvPr id="3" name="object 3"/>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00B0F0"/>
          </a:solidFill>
          <a:ln w="9524">
            <a:noFill/>
          </a:ln>
        </p:spPr>
        <p:txBody>
          <a:bodyPr wrap="square" lIns="0" tIns="0" rIns="0" bIns="0" rtlCol="0"/>
          <a:lstStyle/>
          <a:p>
            <a:endParaRPr dirty="0"/>
          </a:p>
        </p:txBody>
      </p:sp>
      <p:sp>
        <p:nvSpPr>
          <p:cNvPr id="4" name="object 4"/>
          <p:cNvSpPr txBox="1">
            <a:spLocks noGrp="1"/>
          </p:cNvSpPr>
          <p:nvPr>
            <p:ph type="title"/>
          </p:nvPr>
        </p:nvSpPr>
        <p:spPr>
          <a:xfrm>
            <a:off x="467535" y="267816"/>
            <a:ext cx="6390465" cy="426605"/>
          </a:xfrm>
          <a:prstGeom prst="rect">
            <a:avLst/>
          </a:prstGeom>
        </p:spPr>
        <p:txBody>
          <a:bodyPr vert="horz" wrap="square" lIns="0" tIns="41479" rIns="0" bIns="0" rtlCol="0">
            <a:spAutoFit/>
          </a:bodyPr>
          <a:lstStyle/>
          <a:p>
            <a:pPr marL="1960245" algn="ctr">
              <a:lnSpc>
                <a:spcPct val="100000"/>
              </a:lnSpc>
            </a:pPr>
            <a:r>
              <a:rPr lang="es-MX" sz="2500" b="1" spc="-40" dirty="0">
                <a:solidFill>
                  <a:srgbClr val="000000"/>
                </a:solidFill>
                <a:latin typeface="Arial Black" panose="020B0A04020102020204" pitchFamily="34" charset="0"/>
                <a:cs typeface="Arial" panose="020B0604020202020204" pitchFamily="34" charset="0"/>
              </a:rPr>
              <a:t>¿</a:t>
            </a:r>
            <a:r>
              <a:rPr sz="2500" b="1" spc="-40" dirty="0">
                <a:solidFill>
                  <a:srgbClr val="000000"/>
                </a:solidFill>
                <a:latin typeface="Arial Black" panose="020B0A04020102020204" pitchFamily="34" charset="0"/>
                <a:cs typeface="Arial" panose="020B0604020202020204" pitchFamily="34" charset="0"/>
              </a:rPr>
              <a:t>QU</a:t>
            </a:r>
            <a:r>
              <a:rPr sz="2500" b="1" spc="-25" dirty="0">
                <a:solidFill>
                  <a:srgbClr val="000000"/>
                </a:solidFill>
                <a:latin typeface="Arial Black" panose="020B0A04020102020204" pitchFamily="34" charset="0"/>
                <a:cs typeface="Arial" panose="020B0604020202020204" pitchFamily="34" charset="0"/>
              </a:rPr>
              <a:t>E</a:t>
            </a:r>
            <a:r>
              <a:rPr sz="2500" b="1" spc="130" dirty="0">
                <a:solidFill>
                  <a:srgbClr val="000000"/>
                </a:solidFill>
                <a:latin typeface="Arial Black" panose="020B0A04020102020204" pitchFamily="34" charset="0"/>
                <a:cs typeface="Arial" panose="020B0604020202020204" pitchFamily="34" charset="0"/>
              </a:rPr>
              <a:t> </a:t>
            </a:r>
            <a:r>
              <a:rPr sz="2500" b="1" spc="-25" dirty="0">
                <a:solidFill>
                  <a:srgbClr val="000000"/>
                </a:solidFill>
                <a:latin typeface="Arial Black" panose="020B0A04020102020204" pitchFamily="34" charset="0"/>
                <a:cs typeface="Arial" panose="020B0604020202020204" pitchFamily="34" charset="0"/>
              </a:rPr>
              <a:t>SE</a:t>
            </a:r>
            <a:r>
              <a:rPr sz="2500" b="1" spc="120" dirty="0">
                <a:solidFill>
                  <a:srgbClr val="000000"/>
                </a:solidFill>
                <a:latin typeface="Arial Black" panose="020B0A04020102020204" pitchFamily="34" charset="0"/>
                <a:cs typeface="Arial" panose="020B0604020202020204" pitchFamily="34" charset="0"/>
              </a:rPr>
              <a:t> </a:t>
            </a:r>
            <a:r>
              <a:rPr sz="2500" b="1" spc="-30" dirty="0">
                <a:solidFill>
                  <a:srgbClr val="000000"/>
                </a:solidFill>
                <a:latin typeface="Arial Black" panose="020B0A04020102020204" pitchFamily="34" charset="0"/>
                <a:cs typeface="Arial" panose="020B0604020202020204" pitchFamily="34" charset="0"/>
              </a:rPr>
              <a:t>LOGRO?</a:t>
            </a:r>
            <a:endParaRPr sz="2500" b="1" dirty="0">
              <a:latin typeface="Arial Black" panose="020B0A04020102020204" pitchFamily="34" charset="0"/>
              <a:cs typeface="Arial" panose="020B0604020202020204" pitchFamily="34" charset="0"/>
            </a:endParaRPr>
          </a:p>
        </p:txBody>
      </p:sp>
      <p:sp>
        <p:nvSpPr>
          <p:cNvPr id="6" name="object 6"/>
          <p:cNvSpPr txBox="1"/>
          <p:nvPr/>
        </p:nvSpPr>
        <p:spPr>
          <a:xfrm>
            <a:off x="709069" y="957590"/>
            <a:ext cx="7444331" cy="261610"/>
          </a:xfrm>
          <a:prstGeom prst="rect">
            <a:avLst/>
          </a:prstGeom>
        </p:spPr>
        <p:txBody>
          <a:bodyPr vert="horz" wrap="square" lIns="0" tIns="0" rIns="0" bIns="0" rtlCol="0">
            <a:spAutoFit/>
          </a:bodyPr>
          <a:lstStyle/>
          <a:p>
            <a:pPr marL="2586355">
              <a:lnSpc>
                <a:spcPct val="100000"/>
              </a:lnSpc>
              <a:spcBef>
                <a:spcPts val="1010"/>
              </a:spcBef>
            </a:pPr>
            <a:r>
              <a:rPr sz="1700" b="1" dirty="0">
                <a:latin typeface="Verdana"/>
                <a:cs typeface="Verdana"/>
              </a:rPr>
              <a:t>GEST</a:t>
            </a:r>
            <a:r>
              <a:rPr sz="1700" b="1" spc="5" dirty="0">
                <a:latin typeface="Verdana"/>
                <a:cs typeface="Verdana"/>
              </a:rPr>
              <a:t>I</a:t>
            </a:r>
            <a:r>
              <a:rPr sz="1700" b="1" spc="-5" dirty="0">
                <a:latin typeface="Verdana"/>
                <a:cs typeface="Verdana"/>
              </a:rPr>
              <a:t>O</a:t>
            </a:r>
            <a:r>
              <a:rPr sz="1700" b="1" dirty="0">
                <a:latin typeface="Verdana"/>
                <a:cs typeface="Verdana"/>
              </a:rPr>
              <a:t>N</a:t>
            </a:r>
            <a:r>
              <a:rPr sz="1700" b="1" spc="125" dirty="0">
                <a:latin typeface="Times New Roman"/>
                <a:cs typeface="Times New Roman"/>
              </a:rPr>
              <a:t> </a:t>
            </a:r>
            <a:r>
              <a:rPr lang="es-MX" sz="1700" b="1" spc="-5" dirty="0">
                <a:latin typeface="Verdana"/>
                <a:cs typeface="Verdana"/>
              </a:rPr>
              <a:t>ACADEMICA</a:t>
            </a:r>
            <a:endParaRPr sz="1700" dirty="0">
              <a:latin typeface="Verdana"/>
              <a:cs typeface="Verdana"/>
            </a:endParaRPr>
          </a:p>
        </p:txBody>
      </p:sp>
      <p:sp>
        <p:nvSpPr>
          <p:cNvPr id="13" name="12 CuadroTexto"/>
          <p:cNvSpPr txBox="1"/>
          <p:nvPr/>
        </p:nvSpPr>
        <p:spPr>
          <a:xfrm>
            <a:off x="304800" y="1295400"/>
            <a:ext cx="8686800" cy="3416320"/>
          </a:xfrm>
          <a:prstGeom prst="rect">
            <a:avLst/>
          </a:prstGeom>
          <a:noFill/>
        </p:spPr>
        <p:txBody>
          <a:bodyPr wrap="square" rtlCol="0">
            <a:spAutoFit/>
          </a:bodyPr>
          <a:lstStyle/>
          <a:p>
            <a:pPr algn="just"/>
            <a:r>
              <a:rPr lang="es-MX" sz="2400" dirty="0">
                <a:latin typeface="Arial" panose="020B0604020202020204" pitchFamily="34" charset="0"/>
                <a:cs typeface="Arial" panose="020B0604020202020204" pitchFamily="34" charset="0"/>
              </a:rPr>
              <a:t>En la gestión académica en el año 2017 se alcanzaron los siguientes logros:</a:t>
            </a:r>
          </a:p>
          <a:p>
            <a:pPr marL="342900" indent="-342900" algn="just">
              <a:buFont typeface="Arial" panose="020B0604020202020204" pitchFamily="34" charset="0"/>
              <a:buChar char="•"/>
            </a:pPr>
            <a:r>
              <a:rPr lang="es-MX" sz="2400" dirty="0">
                <a:latin typeface="Arial" panose="020B0604020202020204" pitchFamily="34" charset="0"/>
                <a:cs typeface="Arial" panose="020B0604020202020204" pitchFamily="34" charset="0"/>
              </a:rPr>
              <a:t>Unificar y actualizar el plan de estudio de las diferentes áreas en un 90%</a:t>
            </a:r>
          </a:p>
          <a:p>
            <a:pPr marL="342900" indent="-342900" algn="just">
              <a:buFont typeface="Arial" panose="020B0604020202020204" pitchFamily="34" charset="0"/>
              <a:buChar char="•"/>
            </a:pPr>
            <a:r>
              <a:rPr lang="es-MX" sz="2400" dirty="0">
                <a:latin typeface="Arial" panose="020B0604020202020204" pitchFamily="34" charset="0"/>
                <a:cs typeface="Arial" panose="020B0604020202020204" pitchFamily="34" charset="0"/>
              </a:rPr>
              <a:t>Revisión y ajustes al sistema de evaluación de los estudiantes e implementación en un 85%</a:t>
            </a:r>
          </a:p>
          <a:p>
            <a:pPr marL="342900" indent="-342900" algn="just">
              <a:buFont typeface="Arial" panose="020B0604020202020204" pitchFamily="34" charset="0"/>
              <a:buChar char="•"/>
            </a:pPr>
            <a:r>
              <a:rPr lang="es-MX" sz="2400" dirty="0">
                <a:latin typeface="Arial" panose="020B0604020202020204" pitchFamily="34" charset="0"/>
                <a:cs typeface="Arial" panose="020B0604020202020204" pitchFamily="34" charset="0"/>
              </a:rPr>
              <a:t>Cumplimiento de la jornada escolar en un 100%</a:t>
            </a:r>
          </a:p>
          <a:p>
            <a:pPr marL="342900" indent="-342900" algn="just">
              <a:buFont typeface="Arial" panose="020B0604020202020204" pitchFamily="34" charset="0"/>
              <a:buChar char="•"/>
            </a:pPr>
            <a:r>
              <a:rPr lang="es-MX" sz="2400" dirty="0">
                <a:latin typeface="Arial" panose="020B0604020202020204" pitchFamily="34" charset="0"/>
                <a:cs typeface="Arial" panose="020B0604020202020204" pitchFamily="34" charset="0"/>
              </a:rPr>
              <a:t>Utilización del modelo de planeación de clases en la básica primaria en 100%, básica secundaria y media en un 50%.</a:t>
            </a:r>
          </a:p>
        </p:txBody>
      </p:sp>
    </p:spTree>
    <p:extLst>
      <p:ext uri="{BB962C8B-B14F-4D97-AF65-F5344CB8AC3E}">
        <p14:creationId xmlns:p14="http://schemas.microsoft.com/office/powerpoint/2010/main" val="3737962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F5CB9F"/>
          </a:solidFill>
        </p:spPr>
        <p:txBody>
          <a:bodyPr wrap="square" lIns="0" tIns="0" rIns="0" bIns="0" rtlCol="0"/>
          <a:lstStyle/>
          <a:p>
            <a:endParaRPr dirty="0"/>
          </a:p>
        </p:txBody>
      </p:sp>
      <p:sp>
        <p:nvSpPr>
          <p:cNvPr id="3" name="object 3"/>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00B0F0"/>
          </a:solidFill>
          <a:ln w="9524">
            <a:noFill/>
          </a:ln>
        </p:spPr>
        <p:txBody>
          <a:bodyPr wrap="square" lIns="0" tIns="0" rIns="0" bIns="0" rtlCol="0"/>
          <a:lstStyle/>
          <a:p>
            <a:endParaRPr dirty="0"/>
          </a:p>
        </p:txBody>
      </p:sp>
      <p:sp>
        <p:nvSpPr>
          <p:cNvPr id="4" name="object 4"/>
          <p:cNvSpPr txBox="1">
            <a:spLocks noGrp="1"/>
          </p:cNvSpPr>
          <p:nvPr>
            <p:ph type="title"/>
          </p:nvPr>
        </p:nvSpPr>
        <p:spPr>
          <a:xfrm>
            <a:off x="467535" y="267816"/>
            <a:ext cx="6390465" cy="426605"/>
          </a:xfrm>
          <a:prstGeom prst="rect">
            <a:avLst/>
          </a:prstGeom>
        </p:spPr>
        <p:txBody>
          <a:bodyPr vert="horz" wrap="square" lIns="0" tIns="41479" rIns="0" bIns="0" rtlCol="0">
            <a:spAutoFit/>
          </a:bodyPr>
          <a:lstStyle/>
          <a:p>
            <a:pPr marL="1960245" algn="ctr">
              <a:lnSpc>
                <a:spcPct val="100000"/>
              </a:lnSpc>
            </a:pPr>
            <a:r>
              <a:rPr lang="es-MX" sz="2500" b="1" spc="-40" dirty="0">
                <a:solidFill>
                  <a:srgbClr val="000000"/>
                </a:solidFill>
                <a:latin typeface="Arial Black" panose="020B0A04020102020204" pitchFamily="34" charset="0"/>
                <a:cs typeface="Arial" panose="020B0604020202020204" pitchFamily="34" charset="0"/>
              </a:rPr>
              <a:t>¿</a:t>
            </a:r>
            <a:r>
              <a:rPr sz="2500" b="1" spc="-40" dirty="0">
                <a:solidFill>
                  <a:srgbClr val="000000"/>
                </a:solidFill>
                <a:latin typeface="Arial Black" panose="020B0A04020102020204" pitchFamily="34" charset="0"/>
                <a:cs typeface="Arial" panose="020B0604020202020204" pitchFamily="34" charset="0"/>
              </a:rPr>
              <a:t>QU</a:t>
            </a:r>
            <a:r>
              <a:rPr sz="2500" b="1" spc="-25" dirty="0">
                <a:solidFill>
                  <a:srgbClr val="000000"/>
                </a:solidFill>
                <a:latin typeface="Arial Black" panose="020B0A04020102020204" pitchFamily="34" charset="0"/>
                <a:cs typeface="Arial" panose="020B0604020202020204" pitchFamily="34" charset="0"/>
              </a:rPr>
              <a:t>E</a:t>
            </a:r>
            <a:r>
              <a:rPr sz="2500" b="1" spc="130" dirty="0">
                <a:solidFill>
                  <a:srgbClr val="000000"/>
                </a:solidFill>
                <a:latin typeface="Arial Black" panose="020B0A04020102020204" pitchFamily="34" charset="0"/>
                <a:cs typeface="Arial" panose="020B0604020202020204" pitchFamily="34" charset="0"/>
              </a:rPr>
              <a:t> </a:t>
            </a:r>
            <a:r>
              <a:rPr sz="2500" b="1" spc="-25" dirty="0">
                <a:solidFill>
                  <a:srgbClr val="000000"/>
                </a:solidFill>
                <a:latin typeface="Arial Black" panose="020B0A04020102020204" pitchFamily="34" charset="0"/>
                <a:cs typeface="Arial" panose="020B0604020202020204" pitchFamily="34" charset="0"/>
              </a:rPr>
              <a:t>SE</a:t>
            </a:r>
            <a:r>
              <a:rPr sz="2500" b="1" spc="120" dirty="0">
                <a:solidFill>
                  <a:srgbClr val="000000"/>
                </a:solidFill>
                <a:latin typeface="Arial Black" panose="020B0A04020102020204" pitchFamily="34" charset="0"/>
                <a:cs typeface="Arial" panose="020B0604020202020204" pitchFamily="34" charset="0"/>
              </a:rPr>
              <a:t> </a:t>
            </a:r>
            <a:r>
              <a:rPr sz="2500" b="1" spc="-30" dirty="0">
                <a:solidFill>
                  <a:srgbClr val="000000"/>
                </a:solidFill>
                <a:latin typeface="Arial Black" panose="020B0A04020102020204" pitchFamily="34" charset="0"/>
                <a:cs typeface="Arial" panose="020B0604020202020204" pitchFamily="34" charset="0"/>
              </a:rPr>
              <a:t>LOGRO?</a:t>
            </a:r>
            <a:endParaRPr sz="2500" b="1" dirty="0">
              <a:latin typeface="Arial Black" panose="020B0A04020102020204" pitchFamily="34" charset="0"/>
              <a:cs typeface="Arial" panose="020B0604020202020204" pitchFamily="34" charset="0"/>
            </a:endParaRPr>
          </a:p>
        </p:txBody>
      </p:sp>
      <p:sp>
        <p:nvSpPr>
          <p:cNvPr id="6" name="object 6"/>
          <p:cNvSpPr txBox="1"/>
          <p:nvPr/>
        </p:nvSpPr>
        <p:spPr>
          <a:xfrm>
            <a:off x="709069" y="957590"/>
            <a:ext cx="7444331" cy="261610"/>
          </a:xfrm>
          <a:prstGeom prst="rect">
            <a:avLst/>
          </a:prstGeom>
        </p:spPr>
        <p:txBody>
          <a:bodyPr vert="horz" wrap="square" lIns="0" tIns="0" rIns="0" bIns="0" rtlCol="0">
            <a:spAutoFit/>
          </a:bodyPr>
          <a:lstStyle/>
          <a:p>
            <a:pPr marL="2586355">
              <a:lnSpc>
                <a:spcPct val="100000"/>
              </a:lnSpc>
              <a:spcBef>
                <a:spcPts val="1010"/>
              </a:spcBef>
            </a:pPr>
            <a:r>
              <a:rPr sz="1700" b="1" dirty="0">
                <a:latin typeface="Verdana"/>
                <a:cs typeface="Verdana"/>
              </a:rPr>
              <a:t>GEST</a:t>
            </a:r>
            <a:r>
              <a:rPr sz="1700" b="1" spc="5" dirty="0">
                <a:latin typeface="Verdana"/>
                <a:cs typeface="Verdana"/>
              </a:rPr>
              <a:t>I</a:t>
            </a:r>
            <a:r>
              <a:rPr sz="1700" b="1" spc="-5" dirty="0">
                <a:latin typeface="Verdana"/>
                <a:cs typeface="Verdana"/>
              </a:rPr>
              <a:t>O</a:t>
            </a:r>
            <a:r>
              <a:rPr sz="1700" b="1" dirty="0">
                <a:latin typeface="Verdana"/>
                <a:cs typeface="Verdana"/>
              </a:rPr>
              <a:t>N</a:t>
            </a:r>
            <a:r>
              <a:rPr sz="1700" b="1" spc="125" dirty="0">
                <a:latin typeface="Times New Roman"/>
                <a:cs typeface="Times New Roman"/>
              </a:rPr>
              <a:t> </a:t>
            </a:r>
            <a:r>
              <a:rPr lang="es-MX" sz="1700" b="1" spc="-5" dirty="0">
                <a:latin typeface="Verdana"/>
                <a:cs typeface="Verdana"/>
              </a:rPr>
              <a:t>ACADEMICA</a:t>
            </a:r>
            <a:endParaRPr sz="1700" dirty="0">
              <a:latin typeface="Verdana"/>
              <a:cs typeface="Verdana"/>
            </a:endParaRPr>
          </a:p>
        </p:txBody>
      </p:sp>
      <p:sp>
        <p:nvSpPr>
          <p:cNvPr id="13" name="12 CuadroTexto"/>
          <p:cNvSpPr txBox="1"/>
          <p:nvPr/>
        </p:nvSpPr>
        <p:spPr>
          <a:xfrm>
            <a:off x="228600" y="1143000"/>
            <a:ext cx="8686800" cy="3985706"/>
          </a:xfrm>
          <a:prstGeom prst="rect">
            <a:avLst/>
          </a:prstGeom>
          <a:noFill/>
        </p:spPr>
        <p:txBody>
          <a:bodyPr wrap="square" rtlCol="0">
            <a:spAutoFit/>
          </a:bodyPr>
          <a:lstStyle/>
          <a:p>
            <a:pPr marL="342900" indent="-342900" algn="just">
              <a:buFont typeface="Arial" panose="020B0604020202020204" pitchFamily="34" charset="0"/>
              <a:buChar char="•"/>
            </a:pPr>
            <a:r>
              <a:rPr lang="es-MX" sz="2300" dirty="0">
                <a:latin typeface="Arial" panose="020B0604020202020204" pitchFamily="34" charset="0"/>
                <a:cs typeface="Arial" panose="020B0604020202020204" pitchFamily="34" charset="0"/>
              </a:rPr>
              <a:t>Innovación en practicas de aula en la básica primaria en 3° sede principal con el proyecto “Escribiendo cuento desarrollo la competencia significativa” </a:t>
            </a:r>
          </a:p>
          <a:p>
            <a:pPr marL="342900" indent="-342900" algn="just">
              <a:buFont typeface="Arial" panose="020B0604020202020204" pitchFamily="34" charset="0"/>
              <a:buChar char="•"/>
            </a:pPr>
            <a:r>
              <a:rPr lang="es-MX" sz="2300" dirty="0">
                <a:latin typeface="Arial" panose="020B0604020202020204" pitchFamily="34" charset="0"/>
                <a:cs typeface="Arial" panose="020B0604020202020204" pitchFamily="34" charset="0"/>
              </a:rPr>
              <a:t>Retroalimentación de competencia y resultados obtenidos por los estudiantes en la prueba saber en 5°</a:t>
            </a:r>
          </a:p>
          <a:p>
            <a:pPr marL="342900" indent="-342900" algn="just">
              <a:buFont typeface="Arial" panose="020B0604020202020204" pitchFamily="34" charset="0"/>
              <a:buChar char="•"/>
            </a:pPr>
            <a:r>
              <a:rPr lang="es-MX" sz="2300" dirty="0">
                <a:latin typeface="Arial" panose="020B0604020202020204" pitchFamily="34" charset="0"/>
                <a:cs typeface="Arial" panose="020B0604020202020204" pitchFamily="34" charset="0"/>
              </a:rPr>
              <a:t>Proyecto “Educando con amor” en un 60% para incrementar la practica de valores humanos, morales y espirituales</a:t>
            </a:r>
          </a:p>
          <a:p>
            <a:pPr marL="342900" indent="-342900" algn="just">
              <a:buFont typeface="Arial" panose="020B0604020202020204" pitchFamily="34" charset="0"/>
              <a:buChar char="•"/>
            </a:pPr>
            <a:r>
              <a:rPr lang="es-MX" sz="2300" dirty="0">
                <a:latin typeface="Arial" panose="020B0604020202020204" pitchFamily="34" charset="0"/>
                <a:cs typeface="Arial" panose="020B0604020202020204" pitchFamily="34" charset="0"/>
              </a:rPr>
              <a:t>Formación y acompañando de docentes de educación básica primaria en el área de lenguaje y matemáticas programa para la excelencia docente y académica, todos aprender estrategia pioneros PTA.</a:t>
            </a:r>
          </a:p>
        </p:txBody>
      </p:sp>
    </p:spTree>
    <p:extLst>
      <p:ext uri="{BB962C8B-B14F-4D97-AF65-F5344CB8AC3E}">
        <p14:creationId xmlns:p14="http://schemas.microsoft.com/office/powerpoint/2010/main" val="1123378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F5CB9F"/>
          </a:solidFill>
        </p:spPr>
        <p:txBody>
          <a:bodyPr wrap="square" lIns="0" tIns="0" rIns="0" bIns="0" rtlCol="0"/>
          <a:lstStyle/>
          <a:p>
            <a:endParaRPr dirty="0"/>
          </a:p>
        </p:txBody>
      </p:sp>
      <p:sp>
        <p:nvSpPr>
          <p:cNvPr id="3" name="object 3"/>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00B0F0"/>
          </a:solidFill>
          <a:ln w="9524">
            <a:noFill/>
          </a:ln>
        </p:spPr>
        <p:txBody>
          <a:bodyPr wrap="square" lIns="0" tIns="0" rIns="0" bIns="0" rtlCol="0"/>
          <a:lstStyle/>
          <a:p>
            <a:endParaRPr dirty="0"/>
          </a:p>
        </p:txBody>
      </p:sp>
      <p:sp>
        <p:nvSpPr>
          <p:cNvPr id="4" name="object 4"/>
          <p:cNvSpPr txBox="1">
            <a:spLocks noGrp="1"/>
          </p:cNvSpPr>
          <p:nvPr>
            <p:ph type="title"/>
          </p:nvPr>
        </p:nvSpPr>
        <p:spPr>
          <a:xfrm>
            <a:off x="467535" y="267816"/>
            <a:ext cx="6390465" cy="426605"/>
          </a:xfrm>
          <a:prstGeom prst="rect">
            <a:avLst/>
          </a:prstGeom>
        </p:spPr>
        <p:txBody>
          <a:bodyPr vert="horz" wrap="square" lIns="0" tIns="41479" rIns="0" bIns="0" rtlCol="0">
            <a:spAutoFit/>
          </a:bodyPr>
          <a:lstStyle/>
          <a:p>
            <a:pPr marL="1960245" algn="ctr">
              <a:lnSpc>
                <a:spcPct val="100000"/>
              </a:lnSpc>
            </a:pPr>
            <a:r>
              <a:rPr lang="es-MX" sz="2500" b="1" spc="-40" dirty="0">
                <a:solidFill>
                  <a:srgbClr val="000000"/>
                </a:solidFill>
                <a:latin typeface="Arial Black" panose="020B0A04020102020204" pitchFamily="34" charset="0"/>
                <a:cs typeface="Arial" panose="020B0604020202020204" pitchFamily="34" charset="0"/>
              </a:rPr>
              <a:t>¿</a:t>
            </a:r>
            <a:r>
              <a:rPr sz="2500" b="1" spc="-40" dirty="0">
                <a:solidFill>
                  <a:srgbClr val="000000"/>
                </a:solidFill>
                <a:latin typeface="Arial Black" panose="020B0A04020102020204" pitchFamily="34" charset="0"/>
                <a:cs typeface="Arial" panose="020B0604020202020204" pitchFamily="34" charset="0"/>
              </a:rPr>
              <a:t>QU</a:t>
            </a:r>
            <a:r>
              <a:rPr sz="2500" b="1" spc="-25" dirty="0">
                <a:solidFill>
                  <a:srgbClr val="000000"/>
                </a:solidFill>
                <a:latin typeface="Arial Black" panose="020B0A04020102020204" pitchFamily="34" charset="0"/>
                <a:cs typeface="Arial" panose="020B0604020202020204" pitchFamily="34" charset="0"/>
              </a:rPr>
              <a:t>E</a:t>
            </a:r>
            <a:r>
              <a:rPr sz="2500" b="1" spc="130" dirty="0">
                <a:solidFill>
                  <a:srgbClr val="000000"/>
                </a:solidFill>
                <a:latin typeface="Arial Black" panose="020B0A04020102020204" pitchFamily="34" charset="0"/>
                <a:cs typeface="Arial" panose="020B0604020202020204" pitchFamily="34" charset="0"/>
              </a:rPr>
              <a:t> </a:t>
            </a:r>
            <a:r>
              <a:rPr sz="2500" b="1" spc="-25" dirty="0">
                <a:solidFill>
                  <a:srgbClr val="000000"/>
                </a:solidFill>
                <a:latin typeface="Arial Black" panose="020B0A04020102020204" pitchFamily="34" charset="0"/>
                <a:cs typeface="Arial" panose="020B0604020202020204" pitchFamily="34" charset="0"/>
              </a:rPr>
              <a:t>SE</a:t>
            </a:r>
            <a:r>
              <a:rPr sz="2500" b="1" spc="120" dirty="0">
                <a:solidFill>
                  <a:srgbClr val="000000"/>
                </a:solidFill>
                <a:latin typeface="Arial Black" panose="020B0A04020102020204" pitchFamily="34" charset="0"/>
                <a:cs typeface="Arial" panose="020B0604020202020204" pitchFamily="34" charset="0"/>
              </a:rPr>
              <a:t> </a:t>
            </a:r>
            <a:r>
              <a:rPr sz="2500" b="1" spc="-30" dirty="0">
                <a:solidFill>
                  <a:srgbClr val="000000"/>
                </a:solidFill>
                <a:latin typeface="Arial Black" panose="020B0A04020102020204" pitchFamily="34" charset="0"/>
                <a:cs typeface="Arial" panose="020B0604020202020204" pitchFamily="34" charset="0"/>
              </a:rPr>
              <a:t>LOGRO?</a:t>
            </a:r>
            <a:endParaRPr sz="2500" b="1" dirty="0">
              <a:latin typeface="Arial Black" panose="020B0A04020102020204" pitchFamily="34" charset="0"/>
              <a:cs typeface="Arial" panose="020B0604020202020204" pitchFamily="34" charset="0"/>
            </a:endParaRPr>
          </a:p>
        </p:txBody>
      </p:sp>
      <p:sp>
        <p:nvSpPr>
          <p:cNvPr id="6" name="object 6"/>
          <p:cNvSpPr txBox="1"/>
          <p:nvPr/>
        </p:nvSpPr>
        <p:spPr>
          <a:xfrm>
            <a:off x="709069" y="957590"/>
            <a:ext cx="7444331" cy="261610"/>
          </a:xfrm>
          <a:prstGeom prst="rect">
            <a:avLst/>
          </a:prstGeom>
        </p:spPr>
        <p:txBody>
          <a:bodyPr vert="horz" wrap="square" lIns="0" tIns="0" rIns="0" bIns="0" rtlCol="0">
            <a:spAutoFit/>
          </a:bodyPr>
          <a:lstStyle/>
          <a:p>
            <a:pPr marL="2586355">
              <a:lnSpc>
                <a:spcPct val="100000"/>
              </a:lnSpc>
              <a:spcBef>
                <a:spcPts val="1010"/>
              </a:spcBef>
            </a:pPr>
            <a:r>
              <a:rPr sz="1700" b="1" dirty="0">
                <a:latin typeface="Verdana"/>
                <a:cs typeface="Verdana"/>
              </a:rPr>
              <a:t>GEST</a:t>
            </a:r>
            <a:r>
              <a:rPr sz="1700" b="1" spc="5" dirty="0">
                <a:latin typeface="Verdana"/>
                <a:cs typeface="Verdana"/>
              </a:rPr>
              <a:t>I</a:t>
            </a:r>
            <a:r>
              <a:rPr sz="1700" b="1" spc="-5" dirty="0">
                <a:latin typeface="Verdana"/>
                <a:cs typeface="Verdana"/>
              </a:rPr>
              <a:t>O</a:t>
            </a:r>
            <a:r>
              <a:rPr sz="1700" b="1" dirty="0">
                <a:latin typeface="Verdana"/>
                <a:cs typeface="Verdana"/>
              </a:rPr>
              <a:t>N</a:t>
            </a:r>
            <a:r>
              <a:rPr sz="1700" b="1" spc="125" dirty="0">
                <a:latin typeface="Times New Roman"/>
                <a:cs typeface="Times New Roman"/>
              </a:rPr>
              <a:t> </a:t>
            </a:r>
            <a:r>
              <a:rPr lang="es-MX" sz="1700" b="1" spc="-5" dirty="0">
                <a:latin typeface="Verdana"/>
                <a:cs typeface="Verdana"/>
              </a:rPr>
              <a:t>ACADEMICA</a:t>
            </a:r>
            <a:endParaRPr sz="1700" dirty="0">
              <a:latin typeface="Verdana"/>
              <a:cs typeface="Verdana"/>
            </a:endParaRPr>
          </a:p>
        </p:txBody>
      </p:sp>
      <p:sp>
        <p:nvSpPr>
          <p:cNvPr id="13" name="12 CuadroTexto"/>
          <p:cNvSpPr txBox="1"/>
          <p:nvPr/>
        </p:nvSpPr>
        <p:spPr>
          <a:xfrm>
            <a:off x="228600" y="1143000"/>
            <a:ext cx="8686800" cy="3985706"/>
          </a:xfrm>
          <a:prstGeom prst="rect">
            <a:avLst/>
          </a:prstGeom>
          <a:noFill/>
        </p:spPr>
        <p:txBody>
          <a:bodyPr wrap="square" rtlCol="0">
            <a:spAutoFit/>
          </a:bodyPr>
          <a:lstStyle/>
          <a:p>
            <a:pPr marL="342900" indent="-342900" algn="just">
              <a:buFont typeface="Arial" panose="020B0604020202020204" pitchFamily="34" charset="0"/>
              <a:buChar char="•"/>
            </a:pPr>
            <a:r>
              <a:rPr lang="es-MX" sz="2300" dirty="0">
                <a:latin typeface="Arial" panose="020B0604020202020204" pitchFamily="34" charset="0"/>
                <a:cs typeface="Arial" panose="020B0604020202020204" pitchFamily="34" charset="0"/>
              </a:rPr>
              <a:t>Se implementaron 6 proyectos en convenio con la CUN </a:t>
            </a:r>
          </a:p>
          <a:p>
            <a:pPr algn="just"/>
            <a:r>
              <a:rPr lang="es-MX" sz="2300" dirty="0">
                <a:latin typeface="Arial" panose="020B0604020202020204" pitchFamily="34" charset="0"/>
                <a:cs typeface="Arial" panose="020B0604020202020204" pitchFamily="34" charset="0"/>
              </a:rPr>
              <a:t>	-Prevención del cáncer de cuello uterino 6°</a:t>
            </a:r>
          </a:p>
          <a:p>
            <a:pPr algn="just"/>
            <a:r>
              <a:rPr lang="es-MX" sz="2300" dirty="0">
                <a:latin typeface="Arial" panose="020B0604020202020204" pitchFamily="34" charset="0"/>
                <a:cs typeface="Arial" panose="020B0604020202020204" pitchFamily="34" charset="0"/>
              </a:rPr>
              <a:t>	-Las redes sociales en la formación y convivencia 	inscarmista 9°</a:t>
            </a:r>
          </a:p>
          <a:p>
            <a:pPr algn="just"/>
            <a:r>
              <a:rPr lang="es-MX" sz="2300" dirty="0">
                <a:latin typeface="Arial" panose="020B0604020202020204" pitchFamily="34" charset="0"/>
                <a:cs typeface="Arial" panose="020B0604020202020204" pitchFamily="34" charset="0"/>
              </a:rPr>
              <a:t>	-Fortalecimiento para una sana convivencia escolar</a:t>
            </a:r>
          </a:p>
          <a:p>
            <a:pPr algn="just"/>
            <a:r>
              <a:rPr lang="es-MX" sz="2300" dirty="0">
                <a:latin typeface="Arial" panose="020B0604020202020204" pitchFamily="34" charset="0"/>
                <a:cs typeface="Arial" panose="020B0604020202020204" pitchFamily="34" charset="0"/>
              </a:rPr>
              <a:t>	-Estilos de vida saludable se logro avance 50% en la 	concientización de estudiantes y familiares en optar por 	alimentarse saludablemente para mejorar su salud y 	calidad de vida</a:t>
            </a:r>
          </a:p>
          <a:p>
            <a:pPr algn="just"/>
            <a:r>
              <a:rPr lang="es-MX" sz="2300" dirty="0">
                <a:latin typeface="Arial" panose="020B0604020202020204" pitchFamily="34" charset="0"/>
                <a:cs typeface="Arial" panose="020B0604020202020204" pitchFamily="34" charset="0"/>
              </a:rPr>
              <a:t>	-Reforestación al rescate 9°</a:t>
            </a:r>
          </a:p>
          <a:p>
            <a:pPr algn="just"/>
            <a:r>
              <a:rPr lang="es-MX" sz="2300" dirty="0">
                <a:latin typeface="Arial" panose="020B0604020202020204" pitchFamily="34" charset="0"/>
                <a:cs typeface="Arial" panose="020B0604020202020204" pitchFamily="34" charset="0"/>
              </a:rPr>
              <a:t>	-Formadores ambientales.</a:t>
            </a:r>
          </a:p>
        </p:txBody>
      </p:sp>
    </p:spTree>
    <p:extLst>
      <p:ext uri="{BB962C8B-B14F-4D97-AF65-F5344CB8AC3E}">
        <p14:creationId xmlns:p14="http://schemas.microsoft.com/office/powerpoint/2010/main" val="3245436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F5CB9F"/>
          </a:solidFill>
        </p:spPr>
        <p:txBody>
          <a:bodyPr wrap="square" lIns="0" tIns="0" rIns="0" bIns="0" rtlCol="0"/>
          <a:lstStyle/>
          <a:p>
            <a:endParaRPr dirty="0"/>
          </a:p>
        </p:txBody>
      </p:sp>
      <p:sp>
        <p:nvSpPr>
          <p:cNvPr id="3" name="object 3"/>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00B0F0"/>
          </a:solidFill>
          <a:ln w="9524">
            <a:noFill/>
          </a:ln>
        </p:spPr>
        <p:txBody>
          <a:bodyPr wrap="square" lIns="0" tIns="0" rIns="0" bIns="0" rtlCol="0"/>
          <a:lstStyle/>
          <a:p>
            <a:endParaRPr dirty="0"/>
          </a:p>
        </p:txBody>
      </p:sp>
      <p:sp>
        <p:nvSpPr>
          <p:cNvPr id="4" name="object 4"/>
          <p:cNvSpPr txBox="1">
            <a:spLocks noGrp="1"/>
          </p:cNvSpPr>
          <p:nvPr>
            <p:ph type="title"/>
          </p:nvPr>
        </p:nvSpPr>
        <p:spPr>
          <a:xfrm>
            <a:off x="467535" y="267816"/>
            <a:ext cx="6390465" cy="426605"/>
          </a:xfrm>
          <a:prstGeom prst="rect">
            <a:avLst/>
          </a:prstGeom>
        </p:spPr>
        <p:txBody>
          <a:bodyPr vert="horz" wrap="square" lIns="0" tIns="41479" rIns="0" bIns="0" rtlCol="0">
            <a:spAutoFit/>
          </a:bodyPr>
          <a:lstStyle/>
          <a:p>
            <a:pPr marL="1960245" algn="ctr">
              <a:lnSpc>
                <a:spcPct val="100000"/>
              </a:lnSpc>
            </a:pPr>
            <a:r>
              <a:rPr lang="es-MX" sz="2500" b="1" spc="-40" dirty="0">
                <a:solidFill>
                  <a:srgbClr val="000000"/>
                </a:solidFill>
                <a:latin typeface="Arial Black" panose="020B0A04020102020204" pitchFamily="34" charset="0"/>
                <a:cs typeface="Arial" panose="020B0604020202020204" pitchFamily="34" charset="0"/>
              </a:rPr>
              <a:t>¿</a:t>
            </a:r>
            <a:r>
              <a:rPr sz="2500" b="1" spc="-40" dirty="0">
                <a:solidFill>
                  <a:srgbClr val="000000"/>
                </a:solidFill>
                <a:latin typeface="Arial Black" panose="020B0A04020102020204" pitchFamily="34" charset="0"/>
                <a:cs typeface="Arial" panose="020B0604020202020204" pitchFamily="34" charset="0"/>
              </a:rPr>
              <a:t>QU</a:t>
            </a:r>
            <a:r>
              <a:rPr sz="2500" b="1" spc="-25" dirty="0">
                <a:solidFill>
                  <a:srgbClr val="000000"/>
                </a:solidFill>
                <a:latin typeface="Arial Black" panose="020B0A04020102020204" pitchFamily="34" charset="0"/>
                <a:cs typeface="Arial" panose="020B0604020202020204" pitchFamily="34" charset="0"/>
              </a:rPr>
              <a:t>E</a:t>
            </a:r>
            <a:r>
              <a:rPr sz="2500" b="1" spc="130" dirty="0">
                <a:solidFill>
                  <a:srgbClr val="000000"/>
                </a:solidFill>
                <a:latin typeface="Arial Black" panose="020B0A04020102020204" pitchFamily="34" charset="0"/>
                <a:cs typeface="Arial" panose="020B0604020202020204" pitchFamily="34" charset="0"/>
              </a:rPr>
              <a:t> </a:t>
            </a:r>
            <a:r>
              <a:rPr sz="2500" b="1" spc="-25" dirty="0">
                <a:solidFill>
                  <a:srgbClr val="000000"/>
                </a:solidFill>
                <a:latin typeface="Arial Black" panose="020B0A04020102020204" pitchFamily="34" charset="0"/>
                <a:cs typeface="Arial" panose="020B0604020202020204" pitchFamily="34" charset="0"/>
              </a:rPr>
              <a:t>SE</a:t>
            </a:r>
            <a:r>
              <a:rPr sz="2500" b="1" spc="120" dirty="0">
                <a:solidFill>
                  <a:srgbClr val="000000"/>
                </a:solidFill>
                <a:latin typeface="Arial Black" panose="020B0A04020102020204" pitchFamily="34" charset="0"/>
                <a:cs typeface="Arial" panose="020B0604020202020204" pitchFamily="34" charset="0"/>
              </a:rPr>
              <a:t> </a:t>
            </a:r>
            <a:r>
              <a:rPr sz="2500" b="1" spc="-30" dirty="0">
                <a:solidFill>
                  <a:srgbClr val="000000"/>
                </a:solidFill>
                <a:latin typeface="Arial Black" panose="020B0A04020102020204" pitchFamily="34" charset="0"/>
                <a:cs typeface="Arial" panose="020B0604020202020204" pitchFamily="34" charset="0"/>
              </a:rPr>
              <a:t>LOGRO?</a:t>
            </a:r>
            <a:endParaRPr sz="2500" b="1" dirty="0">
              <a:latin typeface="Arial Black" panose="020B0A04020102020204" pitchFamily="34" charset="0"/>
              <a:cs typeface="Arial" panose="020B0604020202020204" pitchFamily="34" charset="0"/>
            </a:endParaRPr>
          </a:p>
        </p:txBody>
      </p:sp>
      <p:sp>
        <p:nvSpPr>
          <p:cNvPr id="6" name="object 6"/>
          <p:cNvSpPr txBox="1"/>
          <p:nvPr/>
        </p:nvSpPr>
        <p:spPr>
          <a:xfrm>
            <a:off x="709069" y="957590"/>
            <a:ext cx="7444331" cy="261610"/>
          </a:xfrm>
          <a:prstGeom prst="rect">
            <a:avLst/>
          </a:prstGeom>
        </p:spPr>
        <p:txBody>
          <a:bodyPr vert="horz" wrap="square" lIns="0" tIns="0" rIns="0" bIns="0" rtlCol="0">
            <a:spAutoFit/>
          </a:bodyPr>
          <a:lstStyle/>
          <a:p>
            <a:pPr marL="2586355">
              <a:lnSpc>
                <a:spcPct val="100000"/>
              </a:lnSpc>
              <a:spcBef>
                <a:spcPts val="1010"/>
              </a:spcBef>
            </a:pPr>
            <a:r>
              <a:rPr sz="1700" b="1" dirty="0">
                <a:latin typeface="Verdana"/>
                <a:cs typeface="Verdana"/>
              </a:rPr>
              <a:t>GEST</a:t>
            </a:r>
            <a:r>
              <a:rPr sz="1700" b="1" spc="5" dirty="0">
                <a:latin typeface="Verdana"/>
                <a:cs typeface="Verdana"/>
              </a:rPr>
              <a:t>I</a:t>
            </a:r>
            <a:r>
              <a:rPr sz="1700" b="1" spc="-5" dirty="0">
                <a:latin typeface="Verdana"/>
                <a:cs typeface="Verdana"/>
              </a:rPr>
              <a:t>O</a:t>
            </a:r>
            <a:r>
              <a:rPr sz="1700" b="1" dirty="0">
                <a:latin typeface="Verdana"/>
                <a:cs typeface="Verdana"/>
              </a:rPr>
              <a:t>N</a:t>
            </a:r>
            <a:r>
              <a:rPr sz="1700" b="1" spc="125" dirty="0">
                <a:latin typeface="Times New Roman"/>
                <a:cs typeface="Times New Roman"/>
              </a:rPr>
              <a:t> </a:t>
            </a:r>
            <a:r>
              <a:rPr lang="es-MX" sz="1700" b="1" spc="-5" dirty="0">
                <a:latin typeface="Verdana"/>
                <a:cs typeface="Verdana"/>
              </a:rPr>
              <a:t>ACADEMICA</a:t>
            </a:r>
            <a:endParaRPr sz="1700" dirty="0">
              <a:latin typeface="Verdana"/>
              <a:cs typeface="Verdana"/>
            </a:endParaRPr>
          </a:p>
        </p:txBody>
      </p:sp>
      <p:sp>
        <p:nvSpPr>
          <p:cNvPr id="13" name="12 CuadroTexto"/>
          <p:cNvSpPr txBox="1"/>
          <p:nvPr/>
        </p:nvSpPr>
        <p:spPr>
          <a:xfrm>
            <a:off x="87834" y="1158320"/>
            <a:ext cx="8686800" cy="3970318"/>
          </a:xfrm>
          <a:prstGeom prst="rect">
            <a:avLst/>
          </a:prstGeom>
          <a:noFill/>
        </p:spPr>
        <p:txBody>
          <a:bodyPr wrap="square" rtlCol="0">
            <a:spAutoFit/>
          </a:bodyPr>
          <a:lstStyle/>
          <a:p>
            <a:pPr algn="just"/>
            <a:r>
              <a:rPr lang="es-MX" sz="2100" dirty="0">
                <a:latin typeface="Arial" panose="020B0604020202020204" pitchFamily="34" charset="0"/>
                <a:cs typeface="Arial" panose="020B0604020202020204" pitchFamily="34" charset="0"/>
              </a:rPr>
              <a:t>Planeados y ejecutados en un 100%</a:t>
            </a:r>
          </a:p>
          <a:p>
            <a:pPr marL="342900" indent="-342900" algn="just">
              <a:buFont typeface="Arial" panose="020B0604020202020204" pitchFamily="34" charset="0"/>
              <a:buChar char="•"/>
            </a:pPr>
            <a:r>
              <a:rPr lang="es-MX" sz="2100" dirty="0">
                <a:latin typeface="Arial" panose="020B0604020202020204" pitchFamily="34" charset="0"/>
                <a:cs typeface="Arial" panose="020B0604020202020204" pitchFamily="34" charset="0"/>
              </a:rPr>
              <a:t>Resultados prueba saber 11°</a:t>
            </a:r>
          </a:p>
          <a:p>
            <a:pPr algn="just"/>
            <a:r>
              <a:rPr lang="es-MX" sz="2100" dirty="0">
                <a:latin typeface="Arial" panose="020B0604020202020204" pitchFamily="34" charset="0"/>
                <a:cs typeface="Arial" panose="020B0604020202020204" pitchFamily="34" charset="0"/>
              </a:rPr>
              <a:t>	-Promedio general de la institución: 52.71%	</a:t>
            </a:r>
          </a:p>
          <a:p>
            <a:pPr algn="just"/>
            <a:r>
              <a:rPr lang="es-MX" sz="2100" dirty="0">
                <a:latin typeface="Arial" panose="020B0604020202020204" pitchFamily="34" charset="0"/>
                <a:cs typeface="Arial" panose="020B0604020202020204" pitchFamily="34" charset="0"/>
              </a:rPr>
              <a:t>	-2 estudiantes fueron acreedores a la Beca Ser Pilo Paga</a:t>
            </a:r>
          </a:p>
          <a:p>
            <a:pPr algn="just"/>
            <a:r>
              <a:rPr lang="es-MX" sz="2100" dirty="0">
                <a:latin typeface="Arial" panose="020B0604020202020204" pitchFamily="34" charset="0"/>
                <a:cs typeface="Arial" panose="020B0604020202020204" pitchFamily="34" charset="0"/>
              </a:rPr>
              <a:t>	-10 estudiantes con puntajes sobre 300 puntos</a:t>
            </a:r>
          </a:p>
          <a:p>
            <a:pPr algn="just"/>
            <a:r>
              <a:rPr lang="es-MX" sz="2100" dirty="0">
                <a:latin typeface="Arial" panose="020B0604020202020204" pitchFamily="34" charset="0"/>
                <a:cs typeface="Arial" panose="020B0604020202020204" pitchFamily="34" charset="0"/>
              </a:rPr>
              <a:t>	-253 estudiantes sobre los 250 puntos</a:t>
            </a:r>
          </a:p>
          <a:p>
            <a:pPr algn="just"/>
            <a:r>
              <a:rPr lang="es-MX" sz="2100" dirty="0">
                <a:latin typeface="Arial" panose="020B0604020202020204" pitchFamily="34" charset="0"/>
                <a:cs typeface="Arial" panose="020B0604020202020204" pitchFamily="34" charset="0"/>
              </a:rPr>
              <a:t>	-33 estudiantes sobre los 200 puntos </a:t>
            </a:r>
          </a:p>
          <a:p>
            <a:pPr algn="just"/>
            <a:r>
              <a:rPr lang="es-MX" sz="2100" dirty="0">
                <a:latin typeface="Arial" panose="020B0604020202020204" pitchFamily="34" charset="0"/>
                <a:cs typeface="Arial" panose="020B0604020202020204" pitchFamily="34" charset="0"/>
              </a:rPr>
              <a:t>	-3 estudiantes sobre los 170 puntos</a:t>
            </a:r>
          </a:p>
          <a:p>
            <a:pPr marL="342900" indent="-342900" algn="just">
              <a:buFont typeface="Arial" panose="020B0604020202020204" pitchFamily="34" charset="0"/>
              <a:buChar char="•"/>
            </a:pPr>
            <a:r>
              <a:rPr lang="es-MX" sz="2100" dirty="0">
                <a:latin typeface="Arial" panose="020B0604020202020204" pitchFamily="34" charset="0"/>
                <a:cs typeface="Arial" panose="020B0604020202020204" pitchFamily="34" charset="0"/>
              </a:rPr>
              <a:t>Se brindo apoyo a los estudiantes con bajo rendimiento académico durante los periodos con diferentes actividades curriculares en un 90% y extracurriculares en 8° y 9° en matemáticas y lengua castellana en un 100%.</a:t>
            </a:r>
          </a:p>
        </p:txBody>
      </p:sp>
    </p:spTree>
    <p:extLst>
      <p:ext uri="{BB962C8B-B14F-4D97-AF65-F5344CB8AC3E}">
        <p14:creationId xmlns:p14="http://schemas.microsoft.com/office/powerpoint/2010/main" val="3113730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35" y="1100628"/>
            <a:ext cx="8229600" cy="3699972"/>
          </a:xfrm>
        </p:spPr>
        <p:txBody>
          <a:bodyPr>
            <a:normAutofit fontScale="92500"/>
          </a:bodyPr>
          <a:lstStyle/>
          <a:p>
            <a:pPr algn="ctr"/>
            <a:r>
              <a:rPr lang="es-CO" sz="2000" dirty="0">
                <a:latin typeface="Arial" pitchFamily="34" charset="0"/>
                <a:cs typeface="Arial" pitchFamily="34" charset="0"/>
              </a:rPr>
              <a:t>GESTIÓN ACADÉMICA  </a:t>
            </a:r>
          </a:p>
          <a:p>
            <a:pPr algn="ctr"/>
            <a:r>
              <a:rPr lang="es-CO" sz="2200" b="0" dirty="0">
                <a:latin typeface="Arial" pitchFamily="34" charset="0"/>
                <a:cs typeface="Arial" pitchFamily="34" charset="0"/>
              </a:rPr>
              <a:t>Eficiencia interna 2017 </a:t>
            </a:r>
          </a:p>
          <a:p>
            <a:pPr algn="just">
              <a:buAutoNum type="arabicPlain" startAt="11"/>
            </a:pPr>
            <a:r>
              <a:rPr lang="es-CO" sz="2200" b="0" dirty="0">
                <a:latin typeface="Arial" pitchFamily="34" charset="0"/>
                <a:cs typeface="Arial" pitchFamily="34" charset="0"/>
              </a:rPr>
              <a:t>°:  matriculados  103 ,aprobados 99, reprobados 2 retirados 2 </a:t>
            </a:r>
          </a:p>
          <a:p>
            <a:pPr marL="0" indent="0" algn="just"/>
            <a:r>
              <a:rPr lang="es-CO" sz="2200" b="0" dirty="0">
                <a:latin typeface="Arial" pitchFamily="34" charset="0"/>
                <a:cs typeface="Arial" pitchFamily="34" charset="0"/>
              </a:rPr>
              <a:t>10 ° : matriculados 157 , aprobados 140 , reprobados 17, retirados 0</a:t>
            </a:r>
          </a:p>
          <a:p>
            <a:pPr marL="0" indent="0" algn="just"/>
            <a:r>
              <a:rPr lang="es-CO" sz="2200" b="0" dirty="0">
                <a:latin typeface="Arial" pitchFamily="34" charset="0"/>
                <a:cs typeface="Arial" pitchFamily="34" charset="0"/>
              </a:rPr>
              <a:t>9°: matriculados  146 , aprobado s 130 , retirados  3</a:t>
            </a:r>
          </a:p>
          <a:p>
            <a:pPr marL="0" indent="0" algn="just"/>
            <a:r>
              <a:rPr lang="es-CO" sz="2200" b="0" dirty="0">
                <a:latin typeface="Arial" pitchFamily="34" charset="0"/>
                <a:cs typeface="Arial" pitchFamily="34" charset="0"/>
              </a:rPr>
              <a:t>8°: matriculados 179 , aprobados 175 , reprobados 0 , retirados 4</a:t>
            </a:r>
          </a:p>
          <a:p>
            <a:pPr marL="0" indent="0" algn="just"/>
            <a:r>
              <a:rPr lang="es-CO" sz="2200" b="0" dirty="0">
                <a:latin typeface="Arial" pitchFamily="34" charset="0"/>
                <a:cs typeface="Arial" pitchFamily="34" charset="0"/>
              </a:rPr>
              <a:t>7°: matriculados 195 , aprobados 188 ,reprobados  3 , retirados 4</a:t>
            </a:r>
          </a:p>
          <a:p>
            <a:pPr marL="0" indent="0" algn="just"/>
            <a:r>
              <a:rPr lang="es-CO" sz="2200" b="0" dirty="0">
                <a:latin typeface="Arial" pitchFamily="34" charset="0"/>
                <a:cs typeface="Arial" pitchFamily="34" charset="0"/>
              </a:rPr>
              <a:t>6° : matriculados 191 , aprobados 159 , reprobados 19 , retirados 13</a:t>
            </a:r>
          </a:p>
        </p:txBody>
      </p:sp>
      <p:sp>
        <p:nvSpPr>
          <p:cNvPr id="4" name="object 3">
            <a:extLst>
              <a:ext uri="{FF2B5EF4-FFF2-40B4-BE49-F238E27FC236}">
                <a16:creationId xmlns:a16="http://schemas.microsoft.com/office/drawing/2014/main" xmlns="" id="{13B2025A-5FAE-4436-9931-5DD0011C9B36}"/>
              </a:ext>
            </a:extLst>
          </p:cNvPr>
          <p:cNvSpPr/>
          <p:nvPr/>
        </p:nvSpPr>
        <p:spPr>
          <a:xfrm>
            <a:off x="533400" y="280035"/>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00B0F0"/>
          </a:solidFill>
          <a:ln w="9524">
            <a:noFill/>
          </a:ln>
        </p:spPr>
        <p:txBody>
          <a:bodyPr wrap="square" lIns="0" tIns="0" rIns="0" bIns="0" rtlCol="0"/>
          <a:lstStyle/>
          <a:p>
            <a:endParaRPr dirty="0"/>
          </a:p>
        </p:txBody>
      </p:sp>
      <p:sp>
        <p:nvSpPr>
          <p:cNvPr id="7" name="object 4">
            <a:extLst>
              <a:ext uri="{FF2B5EF4-FFF2-40B4-BE49-F238E27FC236}">
                <a16:creationId xmlns:a16="http://schemas.microsoft.com/office/drawing/2014/main" xmlns="" id="{30B8023E-AE1B-4D7F-82BE-CDFA57898F6A}"/>
              </a:ext>
            </a:extLst>
          </p:cNvPr>
          <p:cNvSpPr txBox="1">
            <a:spLocks noGrp="1"/>
          </p:cNvSpPr>
          <p:nvPr>
            <p:ph type="title"/>
          </p:nvPr>
        </p:nvSpPr>
        <p:spPr>
          <a:xfrm>
            <a:off x="467535" y="411595"/>
            <a:ext cx="6390465" cy="426605"/>
          </a:xfrm>
          <a:prstGeom prst="rect">
            <a:avLst/>
          </a:prstGeom>
        </p:spPr>
        <p:txBody>
          <a:bodyPr vert="horz" wrap="square" lIns="0" tIns="41479" rIns="0" bIns="0" rtlCol="0">
            <a:spAutoFit/>
          </a:bodyPr>
          <a:lstStyle/>
          <a:p>
            <a:pPr marL="1960245" algn="ctr">
              <a:lnSpc>
                <a:spcPct val="100000"/>
              </a:lnSpc>
            </a:pPr>
            <a:r>
              <a:rPr lang="es-MX" sz="2500" b="1" spc="-40" dirty="0">
                <a:solidFill>
                  <a:srgbClr val="000000"/>
                </a:solidFill>
                <a:latin typeface="Arial Black" panose="020B0A04020102020204" pitchFamily="34" charset="0"/>
                <a:cs typeface="Arial" panose="020B0604020202020204" pitchFamily="34" charset="0"/>
              </a:rPr>
              <a:t>¿</a:t>
            </a:r>
            <a:r>
              <a:rPr sz="2500" b="1" spc="-40" dirty="0">
                <a:solidFill>
                  <a:srgbClr val="000000"/>
                </a:solidFill>
                <a:latin typeface="Arial Black" panose="020B0A04020102020204" pitchFamily="34" charset="0"/>
                <a:cs typeface="Arial" panose="020B0604020202020204" pitchFamily="34" charset="0"/>
              </a:rPr>
              <a:t>QU</a:t>
            </a:r>
            <a:r>
              <a:rPr sz="2500" b="1" spc="-25" dirty="0">
                <a:solidFill>
                  <a:srgbClr val="000000"/>
                </a:solidFill>
                <a:latin typeface="Arial Black" panose="020B0A04020102020204" pitchFamily="34" charset="0"/>
                <a:cs typeface="Arial" panose="020B0604020202020204" pitchFamily="34" charset="0"/>
              </a:rPr>
              <a:t>E</a:t>
            </a:r>
            <a:r>
              <a:rPr sz="2500" b="1" spc="130" dirty="0">
                <a:solidFill>
                  <a:srgbClr val="000000"/>
                </a:solidFill>
                <a:latin typeface="Arial Black" panose="020B0A04020102020204" pitchFamily="34" charset="0"/>
                <a:cs typeface="Arial" panose="020B0604020202020204" pitchFamily="34" charset="0"/>
              </a:rPr>
              <a:t> </a:t>
            </a:r>
            <a:r>
              <a:rPr sz="2500" b="1" spc="-25" dirty="0">
                <a:solidFill>
                  <a:srgbClr val="000000"/>
                </a:solidFill>
                <a:latin typeface="Arial Black" panose="020B0A04020102020204" pitchFamily="34" charset="0"/>
                <a:cs typeface="Arial" panose="020B0604020202020204" pitchFamily="34" charset="0"/>
              </a:rPr>
              <a:t>SE</a:t>
            </a:r>
            <a:r>
              <a:rPr sz="2500" b="1" spc="120" dirty="0">
                <a:solidFill>
                  <a:srgbClr val="000000"/>
                </a:solidFill>
                <a:latin typeface="Arial Black" panose="020B0A04020102020204" pitchFamily="34" charset="0"/>
                <a:cs typeface="Arial" panose="020B0604020202020204" pitchFamily="34" charset="0"/>
              </a:rPr>
              <a:t> </a:t>
            </a:r>
            <a:r>
              <a:rPr sz="2500" b="1" spc="-30" dirty="0">
                <a:solidFill>
                  <a:srgbClr val="000000"/>
                </a:solidFill>
                <a:latin typeface="Arial Black" panose="020B0A04020102020204" pitchFamily="34" charset="0"/>
                <a:cs typeface="Arial" panose="020B0604020202020204" pitchFamily="34" charset="0"/>
              </a:rPr>
              <a:t>LOGRO?</a:t>
            </a:r>
            <a:endParaRPr sz="2500" b="1" dirty="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3140468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F5CB9F"/>
          </a:solidFill>
        </p:spPr>
        <p:txBody>
          <a:bodyPr wrap="square" lIns="0" tIns="0" rIns="0" bIns="0" rtlCol="0"/>
          <a:lstStyle/>
          <a:p>
            <a:endParaRPr dirty="0"/>
          </a:p>
        </p:txBody>
      </p:sp>
      <p:sp>
        <p:nvSpPr>
          <p:cNvPr id="3" name="object 3"/>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00B0F0"/>
          </a:solidFill>
          <a:ln w="9524">
            <a:noFill/>
          </a:ln>
        </p:spPr>
        <p:txBody>
          <a:bodyPr wrap="square" lIns="0" tIns="0" rIns="0" bIns="0" rtlCol="0"/>
          <a:lstStyle/>
          <a:p>
            <a:endParaRPr dirty="0"/>
          </a:p>
        </p:txBody>
      </p:sp>
      <p:sp>
        <p:nvSpPr>
          <p:cNvPr id="4" name="object 4"/>
          <p:cNvSpPr txBox="1">
            <a:spLocks noGrp="1"/>
          </p:cNvSpPr>
          <p:nvPr>
            <p:ph type="title"/>
          </p:nvPr>
        </p:nvSpPr>
        <p:spPr>
          <a:xfrm>
            <a:off x="467535" y="267816"/>
            <a:ext cx="6390465" cy="426605"/>
          </a:xfrm>
          <a:prstGeom prst="rect">
            <a:avLst/>
          </a:prstGeom>
        </p:spPr>
        <p:txBody>
          <a:bodyPr vert="horz" wrap="square" lIns="0" tIns="41479" rIns="0" bIns="0" rtlCol="0">
            <a:spAutoFit/>
          </a:bodyPr>
          <a:lstStyle/>
          <a:p>
            <a:pPr marL="1960245" algn="ctr">
              <a:lnSpc>
                <a:spcPct val="100000"/>
              </a:lnSpc>
            </a:pPr>
            <a:r>
              <a:rPr lang="es-MX" sz="2500" b="1" spc="-40" dirty="0">
                <a:solidFill>
                  <a:srgbClr val="000000"/>
                </a:solidFill>
                <a:latin typeface="Arial Black" panose="020B0A04020102020204" pitchFamily="34" charset="0"/>
                <a:cs typeface="Arial" panose="020B0604020202020204" pitchFamily="34" charset="0"/>
              </a:rPr>
              <a:t>¿</a:t>
            </a:r>
            <a:r>
              <a:rPr sz="2500" b="1" spc="-40" dirty="0">
                <a:solidFill>
                  <a:srgbClr val="000000"/>
                </a:solidFill>
                <a:latin typeface="Arial Black" panose="020B0A04020102020204" pitchFamily="34" charset="0"/>
                <a:cs typeface="Arial" panose="020B0604020202020204" pitchFamily="34" charset="0"/>
              </a:rPr>
              <a:t>QU</a:t>
            </a:r>
            <a:r>
              <a:rPr sz="2500" b="1" spc="-25" dirty="0">
                <a:solidFill>
                  <a:srgbClr val="000000"/>
                </a:solidFill>
                <a:latin typeface="Arial Black" panose="020B0A04020102020204" pitchFamily="34" charset="0"/>
                <a:cs typeface="Arial" panose="020B0604020202020204" pitchFamily="34" charset="0"/>
              </a:rPr>
              <a:t>E</a:t>
            </a:r>
            <a:r>
              <a:rPr sz="2500" b="1" spc="130" dirty="0">
                <a:solidFill>
                  <a:srgbClr val="000000"/>
                </a:solidFill>
                <a:latin typeface="Arial Black" panose="020B0A04020102020204" pitchFamily="34" charset="0"/>
                <a:cs typeface="Arial" panose="020B0604020202020204" pitchFamily="34" charset="0"/>
              </a:rPr>
              <a:t> </a:t>
            </a:r>
            <a:r>
              <a:rPr sz="2500" b="1" spc="-25" dirty="0">
                <a:solidFill>
                  <a:srgbClr val="000000"/>
                </a:solidFill>
                <a:latin typeface="Arial Black" panose="020B0A04020102020204" pitchFamily="34" charset="0"/>
                <a:cs typeface="Arial" panose="020B0604020202020204" pitchFamily="34" charset="0"/>
              </a:rPr>
              <a:t>SE</a:t>
            </a:r>
            <a:r>
              <a:rPr sz="2500" b="1" spc="120" dirty="0">
                <a:solidFill>
                  <a:srgbClr val="000000"/>
                </a:solidFill>
                <a:latin typeface="Arial Black" panose="020B0A04020102020204" pitchFamily="34" charset="0"/>
                <a:cs typeface="Arial" panose="020B0604020202020204" pitchFamily="34" charset="0"/>
              </a:rPr>
              <a:t> </a:t>
            </a:r>
            <a:r>
              <a:rPr sz="2500" b="1" spc="-30" dirty="0">
                <a:solidFill>
                  <a:srgbClr val="000000"/>
                </a:solidFill>
                <a:latin typeface="Arial Black" panose="020B0A04020102020204" pitchFamily="34" charset="0"/>
                <a:cs typeface="Arial" panose="020B0604020202020204" pitchFamily="34" charset="0"/>
              </a:rPr>
              <a:t>LOGRO?</a:t>
            </a:r>
            <a:endParaRPr sz="2500" b="1" dirty="0">
              <a:latin typeface="Arial Black" panose="020B0A04020102020204" pitchFamily="34" charset="0"/>
              <a:cs typeface="Arial" panose="020B0604020202020204" pitchFamily="34" charset="0"/>
            </a:endParaRPr>
          </a:p>
        </p:txBody>
      </p:sp>
      <p:sp>
        <p:nvSpPr>
          <p:cNvPr id="6" name="object 6"/>
          <p:cNvSpPr txBox="1"/>
          <p:nvPr/>
        </p:nvSpPr>
        <p:spPr>
          <a:xfrm>
            <a:off x="304801" y="957590"/>
            <a:ext cx="7848600" cy="261610"/>
          </a:xfrm>
          <a:prstGeom prst="rect">
            <a:avLst/>
          </a:prstGeom>
        </p:spPr>
        <p:txBody>
          <a:bodyPr vert="horz" wrap="square" lIns="0" tIns="0" rIns="0" bIns="0" rtlCol="0">
            <a:spAutoFit/>
          </a:bodyPr>
          <a:lstStyle/>
          <a:p>
            <a:pPr marL="2586355">
              <a:lnSpc>
                <a:spcPct val="100000"/>
              </a:lnSpc>
              <a:spcBef>
                <a:spcPts val="1010"/>
              </a:spcBef>
            </a:pPr>
            <a:r>
              <a:rPr sz="1700" b="1" dirty="0">
                <a:latin typeface="Verdana"/>
                <a:cs typeface="Verdana"/>
              </a:rPr>
              <a:t>GEST</a:t>
            </a:r>
            <a:r>
              <a:rPr sz="1700" b="1" spc="5" dirty="0">
                <a:latin typeface="Verdana"/>
                <a:cs typeface="Verdana"/>
              </a:rPr>
              <a:t>I</a:t>
            </a:r>
            <a:r>
              <a:rPr sz="1700" b="1" spc="-5" dirty="0">
                <a:latin typeface="Verdana"/>
                <a:cs typeface="Verdana"/>
              </a:rPr>
              <a:t>O</a:t>
            </a:r>
            <a:r>
              <a:rPr sz="1700" b="1" dirty="0">
                <a:latin typeface="Verdana"/>
                <a:cs typeface="Verdana"/>
              </a:rPr>
              <a:t>N</a:t>
            </a:r>
            <a:r>
              <a:rPr sz="1700" b="1" spc="125" dirty="0">
                <a:latin typeface="Times New Roman"/>
                <a:cs typeface="Times New Roman"/>
              </a:rPr>
              <a:t> </a:t>
            </a:r>
            <a:r>
              <a:rPr lang="es-MX" sz="1700" b="1" spc="-5" dirty="0">
                <a:latin typeface="Verdana"/>
                <a:cs typeface="Verdana"/>
              </a:rPr>
              <a:t>DE LA COMUNIDAD</a:t>
            </a:r>
            <a:endParaRPr sz="1700" dirty="0">
              <a:latin typeface="Verdana"/>
              <a:cs typeface="Verdana"/>
            </a:endParaRPr>
          </a:p>
        </p:txBody>
      </p:sp>
      <p:sp>
        <p:nvSpPr>
          <p:cNvPr id="13" name="12 CuadroTexto"/>
          <p:cNvSpPr txBox="1"/>
          <p:nvPr/>
        </p:nvSpPr>
        <p:spPr>
          <a:xfrm>
            <a:off x="87834" y="1158320"/>
            <a:ext cx="8903766" cy="4193456"/>
          </a:xfrm>
          <a:prstGeom prst="rect">
            <a:avLst/>
          </a:prstGeom>
          <a:noFill/>
        </p:spPr>
        <p:txBody>
          <a:bodyPr wrap="square" rtlCol="0">
            <a:spAutoFit/>
          </a:bodyPr>
          <a:lstStyle/>
          <a:p>
            <a:pPr algn="just"/>
            <a:r>
              <a:rPr lang="es-MX" sz="2050" dirty="0">
                <a:latin typeface="Arial" panose="020B0604020202020204" pitchFamily="34" charset="0"/>
                <a:cs typeface="Arial" panose="020B0604020202020204" pitchFamily="34" charset="0"/>
              </a:rPr>
              <a:t>En la gestión de la comunidad en el año 2017 se alcanzaron los siguientes logros:</a:t>
            </a:r>
          </a:p>
          <a:p>
            <a:pPr marL="342900" indent="-342900" algn="just">
              <a:buFont typeface="Arial" panose="020B0604020202020204" pitchFamily="34" charset="0"/>
              <a:buChar char="•"/>
            </a:pPr>
            <a:r>
              <a:rPr lang="es-MX" sz="2050" dirty="0">
                <a:latin typeface="Arial" panose="020B0604020202020204" pitchFamily="34" charset="0"/>
                <a:cs typeface="Arial" panose="020B0604020202020204" pitchFamily="34" charset="0"/>
              </a:rPr>
              <a:t>Proyecto de vida</a:t>
            </a:r>
          </a:p>
          <a:p>
            <a:pPr marL="342900" indent="-342900" algn="just">
              <a:buFont typeface="Arial" panose="020B0604020202020204" pitchFamily="34" charset="0"/>
              <a:buChar char="•"/>
            </a:pPr>
            <a:r>
              <a:rPr lang="es-MX" sz="2050" dirty="0">
                <a:latin typeface="Arial" panose="020B0604020202020204" pitchFamily="34" charset="0"/>
                <a:cs typeface="Arial" panose="020B0604020202020204" pitchFamily="34" charset="0"/>
              </a:rPr>
              <a:t>Atención a estudiantes con situación de vulnerabilidad que experimentan barreras en el aprendizaje y la participación, fueron atendidos en un 70%</a:t>
            </a:r>
          </a:p>
          <a:p>
            <a:pPr marL="342900" indent="-342900" algn="just">
              <a:buFont typeface="Arial" panose="020B0604020202020204" pitchFamily="34" charset="0"/>
              <a:buChar char="•"/>
            </a:pPr>
            <a:r>
              <a:rPr lang="es-MX" sz="2050" dirty="0">
                <a:latin typeface="Arial" panose="020B0604020202020204" pitchFamily="34" charset="0"/>
                <a:cs typeface="Arial" panose="020B0604020202020204" pitchFamily="34" charset="0"/>
              </a:rPr>
              <a:t>Atención y orientación a padres de familia con hijos en situaciones de vulnerabilidad atendidos en un 60%</a:t>
            </a:r>
          </a:p>
          <a:p>
            <a:pPr marL="342900" indent="-342900" algn="just">
              <a:buFont typeface="Arial" panose="020B0604020202020204" pitchFamily="34" charset="0"/>
              <a:buChar char="•"/>
            </a:pPr>
            <a:r>
              <a:rPr lang="es-MX" sz="2050" dirty="0">
                <a:latin typeface="Arial" panose="020B0604020202020204" pitchFamily="34" charset="0"/>
                <a:cs typeface="Arial" panose="020B0604020202020204" pitchFamily="34" charset="0"/>
              </a:rPr>
              <a:t>Se logro que el 90% de estudiantes se apropiaran de las acciones que conducen abordar su proyecto de vida</a:t>
            </a:r>
          </a:p>
          <a:p>
            <a:pPr marL="342900" indent="-342900" algn="just">
              <a:buFont typeface="Arial" panose="020B0604020202020204" pitchFamily="34" charset="0"/>
              <a:buChar char="•"/>
            </a:pPr>
            <a:r>
              <a:rPr lang="es-MX" sz="2050" dirty="0">
                <a:latin typeface="Arial" panose="020B0604020202020204" pitchFamily="34" charset="0"/>
                <a:cs typeface="Arial" panose="020B0604020202020204" pitchFamily="34" charset="0"/>
              </a:rPr>
              <a:t>Se logro de la participación de 160 padres de familia con hijos en situación de vulnerabilidad en el proyecto escuela de padres en un 60%</a:t>
            </a:r>
          </a:p>
          <a:p>
            <a:pPr marL="342900" indent="-342900" algn="just">
              <a:buFont typeface="Arial" panose="020B0604020202020204" pitchFamily="34" charset="0"/>
              <a:buChar char="•"/>
            </a:pPr>
            <a:endParaRPr lang="es-MX" sz="2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7653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F5CB9F"/>
          </a:solidFill>
        </p:spPr>
        <p:txBody>
          <a:bodyPr wrap="square" lIns="0" tIns="0" rIns="0" bIns="0" rtlCol="0"/>
          <a:lstStyle/>
          <a:p>
            <a:endParaRPr dirty="0"/>
          </a:p>
        </p:txBody>
      </p:sp>
      <p:sp>
        <p:nvSpPr>
          <p:cNvPr id="3" name="object 3"/>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00B0F0"/>
          </a:solidFill>
          <a:ln w="9524">
            <a:noFill/>
          </a:ln>
        </p:spPr>
        <p:txBody>
          <a:bodyPr wrap="square" lIns="0" tIns="0" rIns="0" bIns="0" rtlCol="0"/>
          <a:lstStyle/>
          <a:p>
            <a:endParaRPr dirty="0"/>
          </a:p>
        </p:txBody>
      </p:sp>
      <p:sp>
        <p:nvSpPr>
          <p:cNvPr id="4" name="object 4"/>
          <p:cNvSpPr txBox="1">
            <a:spLocks noGrp="1"/>
          </p:cNvSpPr>
          <p:nvPr>
            <p:ph type="title"/>
          </p:nvPr>
        </p:nvSpPr>
        <p:spPr>
          <a:xfrm>
            <a:off x="467535" y="267816"/>
            <a:ext cx="6390465" cy="426605"/>
          </a:xfrm>
          <a:prstGeom prst="rect">
            <a:avLst/>
          </a:prstGeom>
        </p:spPr>
        <p:txBody>
          <a:bodyPr vert="horz" wrap="square" lIns="0" tIns="41479" rIns="0" bIns="0" rtlCol="0">
            <a:spAutoFit/>
          </a:bodyPr>
          <a:lstStyle/>
          <a:p>
            <a:pPr marL="1960245" algn="ctr">
              <a:lnSpc>
                <a:spcPct val="100000"/>
              </a:lnSpc>
            </a:pPr>
            <a:r>
              <a:rPr lang="es-MX" sz="2500" b="1" spc="-40" dirty="0">
                <a:solidFill>
                  <a:srgbClr val="000000"/>
                </a:solidFill>
                <a:latin typeface="Arial Black" panose="020B0A04020102020204" pitchFamily="34" charset="0"/>
                <a:cs typeface="Arial" panose="020B0604020202020204" pitchFamily="34" charset="0"/>
              </a:rPr>
              <a:t>¿</a:t>
            </a:r>
            <a:r>
              <a:rPr sz="2500" b="1" spc="-40" dirty="0">
                <a:solidFill>
                  <a:srgbClr val="000000"/>
                </a:solidFill>
                <a:latin typeface="Arial Black" panose="020B0A04020102020204" pitchFamily="34" charset="0"/>
                <a:cs typeface="Arial" panose="020B0604020202020204" pitchFamily="34" charset="0"/>
              </a:rPr>
              <a:t>QU</a:t>
            </a:r>
            <a:r>
              <a:rPr sz="2500" b="1" spc="-25" dirty="0">
                <a:solidFill>
                  <a:srgbClr val="000000"/>
                </a:solidFill>
                <a:latin typeface="Arial Black" panose="020B0A04020102020204" pitchFamily="34" charset="0"/>
                <a:cs typeface="Arial" panose="020B0604020202020204" pitchFamily="34" charset="0"/>
              </a:rPr>
              <a:t>E</a:t>
            </a:r>
            <a:r>
              <a:rPr sz="2500" b="1" spc="130" dirty="0">
                <a:solidFill>
                  <a:srgbClr val="000000"/>
                </a:solidFill>
                <a:latin typeface="Arial Black" panose="020B0A04020102020204" pitchFamily="34" charset="0"/>
                <a:cs typeface="Arial" panose="020B0604020202020204" pitchFamily="34" charset="0"/>
              </a:rPr>
              <a:t> </a:t>
            </a:r>
            <a:r>
              <a:rPr sz="2500" b="1" spc="-25" dirty="0">
                <a:solidFill>
                  <a:srgbClr val="000000"/>
                </a:solidFill>
                <a:latin typeface="Arial Black" panose="020B0A04020102020204" pitchFamily="34" charset="0"/>
                <a:cs typeface="Arial" panose="020B0604020202020204" pitchFamily="34" charset="0"/>
              </a:rPr>
              <a:t>SE</a:t>
            </a:r>
            <a:r>
              <a:rPr sz="2500" b="1" spc="120" dirty="0">
                <a:solidFill>
                  <a:srgbClr val="000000"/>
                </a:solidFill>
                <a:latin typeface="Arial Black" panose="020B0A04020102020204" pitchFamily="34" charset="0"/>
                <a:cs typeface="Arial" panose="020B0604020202020204" pitchFamily="34" charset="0"/>
              </a:rPr>
              <a:t> </a:t>
            </a:r>
            <a:r>
              <a:rPr sz="2500" b="1" spc="-30" dirty="0">
                <a:solidFill>
                  <a:srgbClr val="000000"/>
                </a:solidFill>
                <a:latin typeface="Arial Black" panose="020B0A04020102020204" pitchFamily="34" charset="0"/>
                <a:cs typeface="Arial" panose="020B0604020202020204" pitchFamily="34" charset="0"/>
              </a:rPr>
              <a:t>LOGRO?</a:t>
            </a:r>
            <a:endParaRPr sz="2500" b="1" dirty="0">
              <a:latin typeface="Arial Black" panose="020B0A04020102020204" pitchFamily="34" charset="0"/>
              <a:cs typeface="Arial" panose="020B0604020202020204" pitchFamily="34" charset="0"/>
            </a:endParaRPr>
          </a:p>
        </p:txBody>
      </p:sp>
      <p:sp>
        <p:nvSpPr>
          <p:cNvPr id="6" name="object 6"/>
          <p:cNvSpPr txBox="1"/>
          <p:nvPr/>
        </p:nvSpPr>
        <p:spPr>
          <a:xfrm>
            <a:off x="304801" y="957590"/>
            <a:ext cx="7848600" cy="261610"/>
          </a:xfrm>
          <a:prstGeom prst="rect">
            <a:avLst/>
          </a:prstGeom>
        </p:spPr>
        <p:txBody>
          <a:bodyPr vert="horz" wrap="square" lIns="0" tIns="0" rIns="0" bIns="0" rtlCol="0">
            <a:spAutoFit/>
          </a:bodyPr>
          <a:lstStyle/>
          <a:p>
            <a:pPr marL="2586355">
              <a:lnSpc>
                <a:spcPct val="100000"/>
              </a:lnSpc>
              <a:spcBef>
                <a:spcPts val="1010"/>
              </a:spcBef>
            </a:pPr>
            <a:r>
              <a:rPr sz="1700" b="1" dirty="0">
                <a:latin typeface="Verdana"/>
                <a:cs typeface="Verdana"/>
              </a:rPr>
              <a:t>GEST</a:t>
            </a:r>
            <a:r>
              <a:rPr sz="1700" b="1" spc="5" dirty="0">
                <a:latin typeface="Verdana"/>
                <a:cs typeface="Verdana"/>
              </a:rPr>
              <a:t>I</a:t>
            </a:r>
            <a:r>
              <a:rPr sz="1700" b="1" spc="-5" dirty="0">
                <a:latin typeface="Verdana"/>
                <a:cs typeface="Verdana"/>
              </a:rPr>
              <a:t>O</a:t>
            </a:r>
            <a:r>
              <a:rPr sz="1700" b="1" dirty="0">
                <a:latin typeface="Verdana"/>
                <a:cs typeface="Verdana"/>
              </a:rPr>
              <a:t>N</a:t>
            </a:r>
            <a:r>
              <a:rPr sz="1700" b="1" spc="125" dirty="0">
                <a:latin typeface="Times New Roman"/>
                <a:cs typeface="Times New Roman"/>
              </a:rPr>
              <a:t> </a:t>
            </a:r>
            <a:r>
              <a:rPr lang="es-MX" sz="1700" b="1" spc="-5" dirty="0">
                <a:latin typeface="Verdana"/>
                <a:cs typeface="Verdana"/>
              </a:rPr>
              <a:t>DE LA COMUNIDAD</a:t>
            </a:r>
            <a:endParaRPr sz="1700" dirty="0">
              <a:latin typeface="Verdana"/>
              <a:cs typeface="Verdana"/>
            </a:endParaRPr>
          </a:p>
        </p:txBody>
      </p:sp>
      <p:sp>
        <p:nvSpPr>
          <p:cNvPr id="13" name="12 CuadroTexto"/>
          <p:cNvSpPr txBox="1"/>
          <p:nvPr/>
        </p:nvSpPr>
        <p:spPr>
          <a:xfrm>
            <a:off x="87834" y="1158320"/>
            <a:ext cx="8903766" cy="4308872"/>
          </a:xfrm>
          <a:prstGeom prst="rect">
            <a:avLst/>
          </a:prstGeom>
          <a:noFill/>
        </p:spPr>
        <p:txBody>
          <a:bodyPr wrap="square" rtlCol="0">
            <a:spAutoFit/>
          </a:bodyPr>
          <a:lstStyle/>
          <a:p>
            <a:pPr marL="342900" indent="-342900" algn="just">
              <a:buFont typeface="Arial" panose="020B0604020202020204" pitchFamily="34" charset="0"/>
              <a:buChar char="•"/>
            </a:pPr>
            <a:r>
              <a:rPr lang="es-MX" sz="2100" dirty="0">
                <a:latin typeface="Arial" panose="020B0604020202020204" pitchFamily="34" charset="0"/>
                <a:cs typeface="Arial" panose="020B0604020202020204" pitchFamily="34" charset="0"/>
              </a:rPr>
              <a:t>Se realizo y se ejecuto el proyecto de convivencia y paz iniciando en el segundo semestre del año se realizaron 3 cesiones con la participación del 95% de los estudiantes de secundaria y media</a:t>
            </a:r>
          </a:p>
          <a:p>
            <a:pPr marL="342900" indent="-342900" algn="just">
              <a:buFont typeface="Arial" panose="020B0604020202020204" pitchFamily="34" charset="0"/>
              <a:buChar char="•"/>
            </a:pPr>
            <a:r>
              <a:rPr lang="es-MX" sz="2100" dirty="0">
                <a:latin typeface="Arial" panose="020B0604020202020204" pitchFamily="34" charset="0"/>
                <a:cs typeface="Arial" panose="020B0604020202020204" pitchFamily="34" charset="0"/>
              </a:rPr>
              <a:t>Realización de la jornada de resolución pacifica de conflictos en la que participo el 80% de los estudiantes y docentes, 30% de los padres de familia</a:t>
            </a:r>
          </a:p>
          <a:p>
            <a:pPr marL="342900" indent="-342900" algn="just">
              <a:buFont typeface="Arial" panose="020B0604020202020204" pitchFamily="34" charset="0"/>
              <a:buChar char="•"/>
            </a:pPr>
            <a:r>
              <a:rPr lang="es-MX" sz="2100" dirty="0">
                <a:latin typeface="Arial" panose="020B0604020202020204" pitchFamily="34" charset="0"/>
                <a:cs typeface="Arial" panose="020B0604020202020204" pitchFamily="34" charset="0"/>
              </a:rPr>
              <a:t>Realización del proyecto artístico cultural y del conocimiento, la cultura colombina, folclor vallenato, vinculamos los estamentos educativos en un 90%</a:t>
            </a:r>
          </a:p>
          <a:p>
            <a:pPr marL="342900" indent="-342900" algn="just">
              <a:buFont typeface="Arial" panose="020B0604020202020204" pitchFamily="34" charset="0"/>
              <a:buChar char="•"/>
            </a:pPr>
            <a:r>
              <a:rPr lang="es-MX" sz="2100" dirty="0">
                <a:latin typeface="Arial" panose="020B0604020202020204" pitchFamily="34" charset="0"/>
                <a:cs typeface="Arial" panose="020B0604020202020204" pitchFamily="34" charset="0"/>
              </a:rPr>
              <a:t>Fortalecimiento del proyecto “Pilates emocionales” para 11° se logro el desarrollo de la inteligencia emocional aportado a la formación integral de los estudiantes en un 80%.</a:t>
            </a:r>
          </a:p>
          <a:p>
            <a:pPr marL="342900" indent="-342900" algn="just">
              <a:buFont typeface="Arial" panose="020B0604020202020204" pitchFamily="34" charset="0"/>
              <a:buChar char="•"/>
            </a:pPr>
            <a:endParaRPr lang="es-MX"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6391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F5CB9F"/>
          </a:solidFill>
        </p:spPr>
        <p:txBody>
          <a:bodyPr wrap="square" lIns="0" tIns="0" rIns="0" bIns="0" rtlCol="0"/>
          <a:lstStyle/>
          <a:p>
            <a:endParaRPr dirty="0"/>
          </a:p>
        </p:txBody>
      </p:sp>
      <p:sp>
        <p:nvSpPr>
          <p:cNvPr id="3" name="object 3"/>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00B0F0"/>
          </a:solidFill>
          <a:ln w="9524">
            <a:noFill/>
          </a:ln>
        </p:spPr>
        <p:txBody>
          <a:bodyPr wrap="square" lIns="0" tIns="0" rIns="0" bIns="0" rtlCol="0"/>
          <a:lstStyle/>
          <a:p>
            <a:endParaRPr dirty="0"/>
          </a:p>
        </p:txBody>
      </p:sp>
      <p:sp>
        <p:nvSpPr>
          <p:cNvPr id="4" name="object 4"/>
          <p:cNvSpPr txBox="1">
            <a:spLocks noGrp="1"/>
          </p:cNvSpPr>
          <p:nvPr>
            <p:ph type="title"/>
          </p:nvPr>
        </p:nvSpPr>
        <p:spPr>
          <a:xfrm>
            <a:off x="467535" y="267816"/>
            <a:ext cx="6390465" cy="426605"/>
          </a:xfrm>
          <a:prstGeom prst="rect">
            <a:avLst/>
          </a:prstGeom>
        </p:spPr>
        <p:txBody>
          <a:bodyPr vert="horz" wrap="square" lIns="0" tIns="41479" rIns="0" bIns="0" rtlCol="0">
            <a:spAutoFit/>
          </a:bodyPr>
          <a:lstStyle/>
          <a:p>
            <a:pPr marL="1960245" algn="ctr">
              <a:lnSpc>
                <a:spcPct val="100000"/>
              </a:lnSpc>
            </a:pPr>
            <a:r>
              <a:rPr lang="es-MX" sz="2500" b="1" spc="-40" dirty="0">
                <a:solidFill>
                  <a:srgbClr val="000000"/>
                </a:solidFill>
                <a:latin typeface="Arial Black" panose="020B0A04020102020204" pitchFamily="34" charset="0"/>
                <a:cs typeface="Arial" panose="020B0604020202020204" pitchFamily="34" charset="0"/>
              </a:rPr>
              <a:t>¿</a:t>
            </a:r>
            <a:r>
              <a:rPr sz="2500" b="1" spc="-40" dirty="0">
                <a:solidFill>
                  <a:srgbClr val="000000"/>
                </a:solidFill>
                <a:latin typeface="Arial Black" panose="020B0A04020102020204" pitchFamily="34" charset="0"/>
                <a:cs typeface="Arial" panose="020B0604020202020204" pitchFamily="34" charset="0"/>
              </a:rPr>
              <a:t>QU</a:t>
            </a:r>
            <a:r>
              <a:rPr sz="2500" b="1" spc="-25" dirty="0">
                <a:solidFill>
                  <a:srgbClr val="000000"/>
                </a:solidFill>
                <a:latin typeface="Arial Black" panose="020B0A04020102020204" pitchFamily="34" charset="0"/>
                <a:cs typeface="Arial" panose="020B0604020202020204" pitchFamily="34" charset="0"/>
              </a:rPr>
              <a:t>E</a:t>
            </a:r>
            <a:r>
              <a:rPr sz="2500" b="1" spc="130" dirty="0">
                <a:solidFill>
                  <a:srgbClr val="000000"/>
                </a:solidFill>
                <a:latin typeface="Arial Black" panose="020B0A04020102020204" pitchFamily="34" charset="0"/>
                <a:cs typeface="Arial" panose="020B0604020202020204" pitchFamily="34" charset="0"/>
              </a:rPr>
              <a:t> </a:t>
            </a:r>
            <a:r>
              <a:rPr sz="2500" b="1" spc="-25" dirty="0">
                <a:solidFill>
                  <a:srgbClr val="000000"/>
                </a:solidFill>
                <a:latin typeface="Arial Black" panose="020B0A04020102020204" pitchFamily="34" charset="0"/>
                <a:cs typeface="Arial" panose="020B0604020202020204" pitchFamily="34" charset="0"/>
              </a:rPr>
              <a:t>SE</a:t>
            </a:r>
            <a:r>
              <a:rPr sz="2500" b="1" spc="120" dirty="0">
                <a:solidFill>
                  <a:srgbClr val="000000"/>
                </a:solidFill>
                <a:latin typeface="Arial Black" panose="020B0A04020102020204" pitchFamily="34" charset="0"/>
                <a:cs typeface="Arial" panose="020B0604020202020204" pitchFamily="34" charset="0"/>
              </a:rPr>
              <a:t> </a:t>
            </a:r>
            <a:r>
              <a:rPr sz="2500" b="1" spc="-30" dirty="0">
                <a:solidFill>
                  <a:srgbClr val="000000"/>
                </a:solidFill>
                <a:latin typeface="Arial Black" panose="020B0A04020102020204" pitchFamily="34" charset="0"/>
                <a:cs typeface="Arial" panose="020B0604020202020204" pitchFamily="34" charset="0"/>
              </a:rPr>
              <a:t>LOGRO?</a:t>
            </a:r>
            <a:endParaRPr sz="2500" b="1" dirty="0">
              <a:latin typeface="Arial Black" panose="020B0A04020102020204" pitchFamily="34" charset="0"/>
              <a:cs typeface="Arial" panose="020B0604020202020204" pitchFamily="34" charset="0"/>
            </a:endParaRPr>
          </a:p>
        </p:txBody>
      </p:sp>
      <p:sp>
        <p:nvSpPr>
          <p:cNvPr id="6" name="object 6"/>
          <p:cNvSpPr txBox="1"/>
          <p:nvPr/>
        </p:nvSpPr>
        <p:spPr>
          <a:xfrm>
            <a:off x="304801" y="957590"/>
            <a:ext cx="7848600" cy="261610"/>
          </a:xfrm>
          <a:prstGeom prst="rect">
            <a:avLst/>
          </a:prstGeom>
        </p:spPr>
        <p:txBody>
          <a:bodyPr vert="horz" wrap="square" lIns="0" tIns="0" rIns="0" bIns="0" rtlCol="0">
            <a:spAutoFit/>
          </a:bodyPr>
          <a:lstStyle/>
          <a:p>
            <a:pPr marL="2586355">
              <a:lnSpc>
                <a:spcPct val="100000"/>
              </a:lnSpc>
              <a:spcBef>
                <a:spcPts val="1010"/>
              </a:spcBef>
            </a:pPr>
            <a:r>
              <a:rPr sz="1700" b="1" dirty="0">
                <a:latin typeface="Verdana"/>
                <a:cs typeface="Verdana"/>
              </a:rPr>
              <a:t>GEST</a:t>
            </a:r>
            <a:r>
              <a:rPr sz="1700" b="1" spc="5" dirty="0">
                <a:latin typeface="Verdana"/>
                <a:cs typeface="Verdana"/>
              </a:rPr>
              <a:t>I</a:t>
            </a:r>
            <a:r>
              <a:rPr sz="1700" b="1" spc="-5" dirty="0">
                <a:latin typeface="Verdana"/>
                <a:cs typeface="Verdana"/>
              </a:rPr>
              <a:t>O</a:t>
            </a:r>
            <a:r>
              <a:rPr sz="1700" b="1" dirty="0">
                <a:latin typeface="Verdana"/>
                <a:cs typeface="Verdana"/>
              </a:rPr>
              <a:t>N</a:t>
            </a:r>
            <a:r>
              <a:rPr sz="1700" b="1" spc="125" dirty="0">
                <a:latin typeface="Times New Roman"/>
                <a:cs typeface="Times New Roman"/>
              </a:rPr>
              <a:t> </a:t>
            </a:r>
            <a:r>
              <a:rPr lang="es-MX" sz="1700" b="1" spc="-5" dirty="0">
                <a:latin typeface="Verdana"/>
                <a:cs typeface="Verdana"/>
              </a:rPr>
              <a:t>DE LA COMUNIDAD</a:t>
            </a:r>
            <a:endParaRPr sz="1700" dirty="0">
              <a:latin typeface="Verdana"/>
              <a:cs typeface="Verdana"/>
            </a:endParaRPr>
          </a:p>
        </p:txBody>
      </p:sp>
      <p:sp>
        <p:nvSpPr>
          <p:cNvPr id="13" name="12 CuadroTexto"/>
          <p:cNvSpPr txBox="1"/>
          <p:nvPr/>
        </p:nvSpPr>
        <p:spPr>
          <a:xfrm>
            <a:off x="87834" y="1158320"/>
            <a:ext cx="8903766" cy="3816429"/>
          </a:xfrm>
          <a:prstGeom prst="rect">
            <a:avLst/>
          </a:prstGeom>
          <a:noFill/>
        </p:spPr>
        <p:txBody>
          <a:bodyPr wrap="square" rtlCol="0">
            <a:spAutoFit/>
          </a:bodyPr>
          <a:lstStyle/>
          <a:p>
            <a:pPr marL="342900" indent="-342900" algn="just">
              <a:buFont typeface="Arial" panose="020B0604020202020204" pitchFamily="34" charset="0"/>
              <a:buChar char="•"/>
            </a:pPr>
            <a:r>
              <a:rPr lang="es-MX" sz="2200" dirty="0">
                <a:latin typeface="Arial" panose="020B0604020202020204" pitchFamily="34" charset="0"/>
                <a:cs typeface="Arial" panose="020B0604020202020204" pitchFamily="34" charset="0"/>
              </a:rPr>
              <a:t>Servicio social</a:t>
            </a:r>
          </a:p>
          <a:p>
            <a:pPr marL="342900" indent="-342900" algn="just">
              <a:buFont typeface="Arial" panose="020B0604020202020204" pitchFamily="34" charset="0"/>
              <a:buChar char="•"/>
            </a:pPr>
            <a:r>
              <a:rPr lang="es-MX" sz="2200" dirty="0">
                <a:latin typeface="Arial" panose="020B0604020202020204" pitchFamily="34" charset="0"/>
                <a:cs typeface="Arial" panose="020B0604020202020204" pitchFamily="34" charset="0"/>
              </a:rPr>
              <a:t>Implementación de las TIC en el grado 5°1 educación básica primaria </a:t>
            </a:r>
          </a:p>
          <a:p>
            <a:pPr marL="342900" indent="-342900" algn="just">
              <a:buFont typeface="Arial" panose="020B0604020202020204" pitchFamily="34" charset="0"/>
              <a:buChar char="•"/>
            </a:pPr>
            <a:r>
              <a:rPr lang="es-MX" sz="2200" dirty="0">
                <a:latin typeface="Arial" panose="020B0604020202020204" pitchFamily="34" charset="0"/>
                <a:cs typeface="Arial" panose="020B0604020202020204" pitchFamily="34" charset="0"/>
              </a:rPr>
              <a:t>fortalecimiento del área de matemática y lenguaje estudiantes de primaria sede principal</a:t>
            </a:r>
          </a:p>
          <a:p>
            <a:pPr marL="342900" indent="-342900" algn="just">
              <a:buFont typeface="Arial" panose="020B0604020202020204" pitchFamily="34" charset="0"/>
              <a:buChar char="•"/>
            </a:pPr>
            <a:r>
              <a:rPr lang="es-MX" sz="2200" dirty="0">
                <a:latin typeface="Arial" panose="020B0604020202020204" pitchFamily="34" charset="0"/>
                <a:cs typeface="Arial" panose="020B0604020202020204" pitchFamily="34" charset="0"/>
              </a:rPr>
              <a:t>Mantenimiento del laboratorio de física</a:t>
            </a:r>
          </a:p>
          <a:p>
            <a:pPr marL="342900" indent="-342900" algn="just">
              <a:buFont typeface="Arial" panose="020B0604020202020204" pitchFamily="34" charset="0"/>
              <a:buChar char="•"/>
            </a:pPr>
            <a:r>
              <a:rPr lang="es-MX" sz="2200" dirty="0">
                <a:latin typeface="Arial" panose="020B0604020202020204" pitchFamily="34" charset="0"/>
                <a:cs typeface="Arial" panose="020B0604020202020204" pitchFamily="34" charset="0"/>
              </a:rPr>
              <a:t>Organización y limpieza de la biblioteca escolar </a:t>
            </a:r>
          </a:p>
          <a:p>
            <a:pPr marL="342900" indent="-342900" algn="just">
              <a:buFont typeface="Arial" panose="020B0604020202020204" pitchFamily="34" charset="0"/>
              <a:buChar char="•"/>
            </a:pPr>
            <a:r>
              <a:rPr lang="es-MX" sz="2200" dirty="0">
                <a:latin typeface="Arial" panose="020B0604020202020204" pitchFamily="34" charset="0"/>
                <a:cs typeface="Arial" panose="020B0604020202020204" pitchFamily="34" charset="0"/>
              </a:rPr>
              <a:t>Alfabetización en sectores de la comunidad (municipio)</a:t>
            </a:r>
          </a:p>
          <a:p>
            <a:pPr marL="342900" indent="-342900" algn="just">
              <a:buFont typeface="Arial" panose="020B0604020202020204" pitchFamily="34" charset="0"/>
              <a:buChar char="•"/>
            </a:pPr>
            <a:r>
              <a:rPr lang="es-MX" sz="2200" dirty="0">
                <a:latin typeface="Arial" panose="020B0604020202020204" pitchFamily="34" charset="0"/>
                <a:cs typeface="Arial" panose="020B0604020202020204" pitchFamily="34" charset="0"/>
              </a:rPr>
              <a:t>Aseo y ornamentación en el municipio (parques)</a:t>
            </a:r>
          </a:p>
          <a:p>
            <a:pPr marL="342900" indent="-342900" algn="just">
              <a:buFont typeface="Arial" panose="020B0604020202020204" pitchFamily="34" charset="0"/>
              <a:buChar char="•"/>
            </a:pPr>
            <a:r>
              <a:rPr lang="es-MX" sz="2200" dirty="0">
                <a:latin typeface="Arial" panose="020B0604020202020204" pitchFamily="34" charset="0"/>
                <a:cs typeface="Arial" panose="020B0604020202020204" pitchFamily="34" charset="0"/>
              </a:rPr>
              <a:t>Aseo en la institución</a:t>
            </a:r>
          </a:p>
          <a:p>
            <a:pPr marL="342900" indent="-342900" algn="just">
              <a:buFont typeface="Arial" panose="020B0604020202020204" pitchFamily="34" charset="0"/>
              <a:buChar char="•"/>
            </a:pPr>
            <a:r>
              <a:rPr lang="es-MX" sz="2200" dirty="0">
                <a:latin typeface="Arial" panose="020B0604020202020204" pitchFamily="34" charset="0"/>
                <a:cs typeface="Arial" panose="020B0604020202020204" pitchFamily="34" charset="0"/>
              </a:rPr>
              <a:t>Educación sexual en el barrio chinulito.</a:t>
            </a:r>
          </a:p>
        </p:txBody>
      </p:sp>
    </p:spTree>
    <p:extLst>
      <p:ext uri="{BB962C8B-B14F-4D97-AF65-F5344CB8AC3E}">
        <p14:creationId xmlns:p14="http://schemas.microsoft.com/office/powerpoint/2010/main" val="637035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 y="195254"/>
            <a:ext cx="8763000" cy="1246134"/>
          </a:xfrm>
          <a:prstGeom prst="rect">
            <a:avLst/>
          </a:prstGeom>
          <a:solidFill>
            <a:srgbClr val="00B0F0"/>
          </a:solidFill>
        </p:spPr>
        <p:txBody>
          <a:bodyPr vert="horz" wrap="square" lIns="0" tIns="380642" rIns="0" bIns="0" rtlCol="0">
            <a:spAutoFit/>
          </a:bodyPr>
          <a:lstStyle/>
          <a:p>
            <a:pPr marL="1426845" algn="ctr">
              <a:lnSpc>
                <a:spcPct val="100000"/>
              </a:lnSpc>
            </a:pPr>
            <a:r>
              <a:rPr sz="2800" spc="-25" dirty="0">
                <a:solidFill>
                  <a:srgbClr val="000000"/>
                </a:solidFill>
                <a:latin typeface="Arial Black" pitchFamily="34" charset="0"/>
                <a:cs typeface="Aharoni"/>
              </a:rPr>
              <a:t>INS</a:t>
            </a:r>
            <a:r>
              <a:rPr sz="2800" spc="-10" dirty="0">
                <a:solidFill>
                  <a:srgbClr val="000000"/>
                </a:solidFill>
                <a:latin typeface="Arial Black" pitchFamily="34" charset="0"/>
                <a:cs typeface="Aharoni"/>
              </a:rPr>
              <a:t>T</a:t>
            </a:r>
            <a:r>
              <a:rPr sz="2800" spc="-20" dirty="0">
                <a:solidFill>
                  <a:srgbClr val="000000"/>
                </a:solidFill>
                <a:latin typeface="Arial Black" pitchFamily="34" charset="0"/>
                <a:cs typeface="Aharoni"/>
              </a:rPr>
              <a:t>ITUCIO</a:t>
            </a:r>
            <a:r>
              <a:rPr sz="2800" spc="-25" dirty="0">
                <a:solidFill>
                  <a:srgbClr val="000000"/>
                </a:solidFill>
                <a:latin typeface="Arial Black" pitchFamily="34" charset="0"/>
                <a:cs typeface="Aharoni"/>
              </a:rPr>
              <a:t>N</a:t>
            </a:r>
            <a:r>
              <a:rPr sz="2800" spc="80" dirty="0">
                <a:solidFill>
                  <a:srgbClr val="000000"/>
                </a:solidFill>
                <a:latin typeface="Arial Black" pitchFamily="34" charset="0"/>
                <a:cs typeface="Times New Roman"/>
              </a:rPr>
              <a:t> </a:t>
            </a:r>
            <a:r>
              <a:rPr sz="2800" spc="-25" dirty="0">
                <a:solidFill>
                  <a:srgbClr val="000000"/>
                </a:solidFill>
                <a:latin typeface="Arial Black" pitchFamily="34" charset="0"/>
                <a:cs typeface="Aharoni"/>
              </a:rPr>
              <a:t>EDUCATIV</a:t>
            </a:r>
            <a:r>
              <a:rPr sz="2800" spc="-20" dirty="0">
                <a:solidFill>
                  <a:srgbClr val="000000"/>
                </a:solidFill>
                <a:latin typeface="Arial Black" pitchFamily="34" charset="0"/>
                <a:cs typeface="Aharoni"/>
              </a:rPr>
              <a:t>A</a:t>
            </a:r>
            <a:r>
              <a:rPr sz="2800" spc="130" dirty="0">
                <a:solidFill>
                  <a:srgbClr val="000000"/>
                </a:solidFill>
                <a:latin typeface="Arial Black" pitchFamily="34" charset="0"/>
                <a:cs typeface="Times New Roman"/>
              </a:rPr>
              <a:t> </a:t>
            </a:r>
            <a:r>
              <a:rPr lang="es-CO" sz="2800" spc="-25" dirty="0">
                <a:solidFill>
                  <a:srgbClr val="000000"/>
                </a:solidFill>
                <a:latin typeface="Arial Black" pitchFamily="34" charset="0"/>
                <a:cs typeface="Aharoni"/>
              </a:rPr>
              <a:t>NUESTRA SEÑORA DEL CARMEN</a:t>
            </a:r>
            <a:endParaRPr sz="2800" dirty="0">
              <a:latin typeface="Arial Black" pitchFamily="34" charset="0"/>
              <a:cs typeface="Aharoni"/>
            </a:endParaRPr>
          </a:p>
        </p:txBody>
      </p:sp>
      <p:sp>
        <p:nvSpPr>
          <p:cNvPr id="3" name="object 3"/>
          <p:cNvSpPr txBox="1"/>
          <p:nvPr/>
        </p:nvSpPr>
        <p:spPr>
          <a:xfrm>
            <a:off x="0" y="1676400"/>
            <a:ext cx="8839200" cy="3170099"/>
          </a:xfrm>
          <a:prstGeom prst="rect">
            <a:avLst/>
          </a:prstGeom>
        </p:spPr>
        <p:txBody>
          <a:bodyPr vert="horz" wrap="square" lIns="0" tIns="0" rIns="0" bIns="0" rtlCol="0">
            <a:spAutoFit/>
          </a:bodyPr>
          <a:lstStyle/>
          <a:p>
            <a:pPr marL="2570480" indent="-285750" algn="r">
              <a:lnSpc>
                <a:spcPct val="100000"/>
              </a:lnSpc>
              <a:buFont typeface="Arial" pitchFamily="34" charset="0"/>
              <a:buChar char="•"/>
            </a:pPr>
            <a:r>
              <a:rPr sz="1900" b="1" spc="-20" dirty="0">
                <a:solidFill>
                  <a:srgbClr val="863623"/>
                </a:solidFill>
                <a:latin typeface="Arial" pitchFamily="34" charset="0"/>
                <a:cs typeface="Arial" pitchFamily="34" charset="0"/>
              </a:rPr>
              <a:t> </a:t>
            </a:r>
            <a:r>
              <a:rPr sz="1900" b="1" spc="30" dirty="0">
                <a:solidFill>
                  <a:srgbClr val="863623"/>
                </a:solidFill>
                <a:latin typeface="Arial" pitchFamily="34" charset="0"/>
                <a:cs typeface="Arial" pitchFamily="34" charset="0"/>
              </a:rPr>
              <a:t> </a:t>
            </a:r>
            <a:r>
              <a:rPr sz="1900" b="1" spc="-15" dirty="0">
                <a:latin typeface="Arial" pitchFamily="34" charset="0"/>
                <a:cs typeface="Arial" pitchFamily="34" charset="0"/>
              </a:rPr>
              <a:t>ENTIDAD</a:t>
            </a:r>
            <a:r>
              <a:rPr sz="1900" b="1" spc="30" dirty="0">
                <a:latin typeface="Arial" pitchFamily="34" charset="0"/>
                <a:cs typeface="Arial" pitchFamily="34" charset="0"/>
              </a:rPr>
              <a:t> </a:t>
            </a:r>
            <a:r>
              <a:rPr sz="1900" b="1" spc="-15" dirty="0">
                <a:latin typeface="Arial" pitchFamily="34" charset="0"/>
                <a:cs typeface="Arial" pitchFamily="34" charset="0"/>
              </a:rPr>
              <a:t>TERRI</a:t>
            </a:r>
            <a:r>
              <a:rPr sz="1900" b="1" spc="-50" dirty="0">
                <a:latin typeface="Arial" pitchFamily="34" charset="0"/>
                <a:cs typeface="Arial" pitchFamily="34" charset="0"/>
              </a:rPr>
              <a:t>T</a:t>
            </a:r>
            <a:r>
              <a:rPr sz="1900" b="1" spc="-15" dirty="0">
                <a:latin typeface="Arial" pitchFamily="34" charset="0"/>
                <a:cs typeface="Arial" pitchFamily="34" charset="0"/>
              </a:rPr>
              <a:t>ORIAL:</a:t>
            </a:r>
            <a:r>
              <a:rPr sz="1900" b="1" spc="-50" dirty="0">
                <a:latin typeface="Arial" pitchFamily="34" charset="0"/>
                <a:cs typeface="Arial" pitchFamily="34" charset="0"/>
              </a:rPr>
              <a:t> </a:t>
            </a:r>
            <a:r>
              <a:rPr lang="es-CO" sz="1900" b="1" spc="-50" dirty="0">
                <a:latin typeface="Arial" pitchFamily="34" charset="0"/>
                <a:cs typeface="Arial" pitchFamily="34" charset="0"/>
              </a:rPr>
              <a:t>Córdoba</a:t>
            </a:r>
            <a:endParaRPr sz="1900" b="1" dirty="0">
              <a:latin typeface="Arial" pitchFamily="34" charset="0"/>
              <a:cs typeface="Arial" pitchFamily="34" charset="0"/>
            </a:endParaRPr>
          </a:p>
          <a:p>
            <a:pPr marL="4008120" indent="-285750" algn="r">
              <a:lnSpc>
                <a:spcPct val="100000"/>
              </a:lnSpc>
              <a:buFont typeface="Arial" pitchFamily="34" charset="0"/>
              <a:buChar char="•"/>
            </a:pPr>
            <a:r>
              <a:rPr sz="1900" b="1" spc="-20" dirty="0">
                <a:solidFill>
                  <a:srgbClr val="863623"/>
                </a:solidFill>
                <a:latin typeface="Arial" pitchFamily="34" charset="0"/>
                <a:cs typeface="Arial" pitchFamily="34" charset="0"/>
              </a:rPr>
              <a:t> </a:t>
            </a:r>
            <a:r>
              <a:rPr sz="1900" b="1" spc="30" dirty="0">
                <a:solidFill>
                  <a:srgbClr val="863623"/>
                </a:solidFill>
                <a:latin typeface="Arial" pitchFamily="34" charset="0"/>
                <a:cs typeface="Arial" pitchFamily="34" charset="0"/>
              </a:rPr>
              <a:t> </a:t>
            </a:r>
            <a:r>
              <a:rPr sz="1900" b="1" spc="-15" dirty="0">
                <a:latin typeface="Arial" pitchFamily="34" charset="0"/>
                <a:cs typeface="Arial" pitchFamily="34" charset="0"/>
              </a:rPr>
              <a:t>MUNICIPIO:</a:t>
            </a:r>
            <a:r>
              <a:rPr sz="1900" b="1" spc="65" dirty="0">
                <a:latin typeface="Arial" pitchFamily="34" charset="0"/>
                <a:cs typeface="Arial" pitchFamily="34" charset="0"/>
              </a:rPr>
              <a:t> </a:t>
            </a:r>
            <a:r>
              <a:rPr lang="es-CO" sz="1900" b="1" spc="-15" dirty="0">
                <a:latin typeface="Arial" pitchFamily="34" charset="0"/>
                <a:cs typeface="Arial" pitchFamily="34" charset="0"/>
              </a:rPr>
              <a:t>Chinú</a:t>
            </a:r>
            <a:endParaRPr sz="1900" b="1" dirty="0">
              <a:latin typeface="Arial" pitchFamily="34" charset="0"/>
              <a:cs typeface="Arial" pitchFamily="34" charset="0"/>
            </a:endParaRPr>
          </a:p>
          <a:p>
            <a:pPr marL="2934970" indent="-285750" algn="r">
              <a:lnSpc>
                <a:spcPct val="100000"/>
              </a:lnSpc>
              <a:buFont typeface="Arial" pitchFamily="34" charset="0"/>
              <a:buChar char="•"/>
            </a:pPr>
            <a:r>
              <a:rPr sz="1900" b="1" spc="-20" dirty="0">
                <a:solidFill>
                  <a:srgbClr val="863623"/>
                </a:solidFill>
                <a:latin typeface="Arial" pitchFamily="34" charset="0"/>
                <a:cs typeface="Arial" pitchFamily="34" charset="0"/>
              </a:rPr>
              <a:t> </a:t>
            </a:r>
            <a:r>
              <a:rPr sz="1900" b="1" spc="35" dirty="0">
                <a:solidFill>
                  <a:srgbClr val="863623"/>
                </a:solidFill>
                <a:latin typeface="Arial" pitchFamily="34" charset="0"/>
                <a:cs typeface="Arial" pitchFamily="34" charset="0"/>
              </a:rPr>
              <a:t> </a:t>
            </a:r>
            <a:r>
              <a:rPr sz="1900" b="1" spc="-20" dirty="0">
                <a:latin typeface="Arial" pitchFamily="34" charset="0"/>
                <a:cs typeface="Arial" pitchFamily="34" charset="0"/>
              </a:rPr>
              <a:t>DIRECCION</a:t>
            </a:r>
            <a:r>
              <a:rPr sz="1900" b="1" spc="-10" dirty="0">
                <a:latin typeface="Arial" pitchFamily="34" charset="0"/>
                <a:cs typeface="Arial" pitchFamily="34" charset="0"/>
              </a:rPr>
              <a:t>:</a:t>
            </a:r>
            <a:r>
              <a:rPr sz="1900" b="1" spc="75" dirty="0">
                <a:latin typeface="Arial" pitchFamily="34" charset="0"/>
                <a:cs typeface="Arial" pitchFamily="34" charset="0"/>
              </a:rPr>
              <a:t> </a:t>
            </a:r>
            <a:r>
              <a:rPr lang="es-CO" sz="1900" b="1" spc="-15" dirty="0">
                <a:latin typeface="Arial" pitchFamily="34" charset="0"/>
                <a:cs typeface="Arial" pitchFamily="34" charset="0"/>
              </a:rPr>
              <a:t>Cra 4 </a:t>
            </a:r>
            <a:r>
              <a:rPr sz="1900" b="1" spc="-20" dirty="0">
                <a:latin typeface="Arial" pitchFamily="34" charset="0"/>
                <a:cs typeface="Arial" pitchFamily="34" charset="0"/>
              </a:rPr>
              <a:t>N</a:t>
            </a:r>
            <a:r>
              <a:rPr sz="1900" b="1" spc="-10" dirty="0">
                <a:latin typeface="Arial" pitchFamily="34" charset="0"/>
                <a:cs typeface="Arial" pitchFamily="34" charset="0"/>
              </a:rPr>
              <a:t>º</a:t>
            </a:r>
            <a:r>
              <a:rPr sz="1900" b="1" spc="65" dirty="0">
                <a:latin typeface="Arial" pitchFamily="34" charset="0"/>
                <a:cs typeface="Arial" pitchFamily="34" charset="0"/>
              </a:rPr>
              <a:t> </a:t>
            </a:r>
            <a:r>
              <a:rPr lang="es-CO" sz="1900" b="1" spc="65" dirty="0">
                <a:latin typeface="Arial" pitchFamily="34" charset="0"/>
                <a:cs typeface="Arial" pitchFamily="34" charset="0"/>
              </a:rPr>
              <a:t>11A-09</a:t>
            </a:r>
            <a:endParaRPr sz="1900" b="1" dirty="0">
              <a:latin typeface="Arial" pitchFamily="34" charset="0"/>
              <a:cs typeface="Arial" pitchFamily="34" charset="0"/>
            </a:endParaRPr>
          </a:p>
          <a:p>
            <a:pPr marL="3580129" indent="-285750" algn="r">
              <a:lnSpc>
                <a:spcPct val="100000"/>
              </a:lnSpc>
              <a:buFont typeface="Arial" pitchFamily="34" charset="0"/>
              <a:buChar char="•"/>
            </a:pPr>
            <a:r>
              <a:rPr sz="1900" b="1" spc="-20" dirty="0">
                <a:solidFill>
                  <a:srgbClr val="863623"/>
                </a:solidFill>
                <a:latin typeface="Arial" pitchFamily="34" charset="0"/>
                <a:cs typeface="Arial" pitchFamily="34" charset="0"/>
              </a:rPr>
              <a:t> </a:t>
            </a:r>
            <a:r>
              <a:rPr sz="1900" b="1" spc="30" dirty="0">
                <a:solidFill>
                  <a:srgbClr val="863623"/>
                </a:solidFill>
                <a:latin typeface="Arial" pitchFamily="34" charset="0"/>
                <a:cs typeface="Arial" pitchFamily="34" charset="0"/>
              </a:rPr>
              <a:t> </a:t>
            </a:r>
            <a:r>
              <a:rPr sz="1900" b="1" spc="-15" dirty="0">
                <a:latin typeface="Arial" pitchFamily="34" charset="0"/>
                <a:cs typeface="Arial" pitchFamily="34" charset="0"/>
              </a:rPr>
              <a:t>MODALIDAD:</a:t>
            </a:r>
            <a:r>
              <a:rPr sz="1900" b="1" spc="-35" dirty="0">
                <a:latin typeface="Arial" pitchFamily="34" charset="0"/>
                <a:cs typeface="Arial" pitchFamily="34" charset="0"/>
              </a:rPr>
              <a:t> </a:t>
            </a:r>
            <a:r>
              <a:rPr sz="1900" b="1" spc="-15" dirty="0">
                <a:latin typeface="Arial" pitchFamily="34" charset="0"/>
                <a:cs typeface="Arial" pitchFamily="34" charset="0"/>
              </a:rPr>
              <a:t>Académica</a:t>
            </a:r>
            <a:endParaRPr sz="1900" b="1" dirty="0">
              <a:latin typeface="Arial" pitchFamily="34" charset="0"/>
              <a:cs typeface="Arial" pitchFamily="34" charset="0"/>
            </a:endParaRPr>
          </a:p>
          <a:p>
            <a:pPr marL="3945890" indent="-285750" algn="r">
              <a:lnSpc>
                <a:spcPct val="100000"/>
              </a:lnSpc>
              <a:buFont typeface="Arial" pitchFamily="34" charset="0"/>
              <a:buChar char="•"/>
            </a:pPr>
            <a:r>
              <a:rPr sz="1900" b="1" spc="-20" dirty="0">
                <a:solidFill>
                  <a:srgbClr val="863623"/>
                </a:solidFill>
                <a:latin typeface="Arial" pitchFamily="34" charset="0"/>
                <a:cs typeface="Arial" pitchFamily="34" charset="0"/>
              </a:rPr>
              <a:t> </a:t>
            </a:r>
            <a:r>
              <a:rPr sz="1900" b="1" spc="30" dirty="0">
                <a:solidFill>
                  <a:srgbClr val="863623"/>
                </a:solidFill>
                <a:latin typeface="Arial" pitchFamily="34" charset="0"/>
                <a:cs typeface="Arial" pitchFamily="34" charset="0"/>
              </a:rPr>
              <a:t> </a:t>
            </a:r>
            <a:r>
              <a:rPr sz="1900" b="1" spc="-20" dirty="0">
                <a:latin typeface="Arial" pitchFamily="34" charset="0"/>
                <a:cs typeface="Arial" pitchFamily="34" charset="0"/>
              </a:rPr>
              <a:t>N</a:t>
            </a:r>
            <a:r>
              <a:rPr sz="1900" b="1" spc="-165" dirty="0">
                <a:latin typeface="Arial" pitchFamily="34" charset="0"/>
                <a:cs typeface="Arial" pitchFamily="34" charset="0"/>
              </a:rPr>
              <a:t>A</a:t>
            </a:r>
            <a:r>
              <a:rPr sz="1900" b="1" spc="-15" dirty="0">
                <a:latin typeface="Arial" pitchFamily="34" charset="0"/>
                <a:cs typeface="Arial" pitchFamily="34" charset="0"/>
              </a:rPr>
              <a:t>TURALEZA:</a:t>
            </a:r>
            <a:r>
              <a:rPr sz="1900" b="1" spc="75" dirty="0">
                <a:latin typeface="Arial" pitchFamily="34" charset="0"/>
                <a:cs typeface="Arial" pitchFamily="34" charset="0"/>
              </a:rPr>
              <a:t> </a:t>
            </a:r>
            <a:r>
              <a:rPr sz="1900" b="1" spc="-10" dirty="0">
                <a:latin typeface="Arial" pitchFamily="34" charset="0"/>
                <a:cs typeface="Arial" pitchFamily="34" charset="0"/>
              </a:rPr>
              <a:t>Oficial</a:t>
            </a:r>
            <a:endParaRPr sz="1900" b="1" dirty="0">
              <a:latin typeface="Arial" pitchFamily="34" charset="0"/>
              <a:cs typeface="Arial" pitchFamily="34" charset="0"/>
            </a:endParaRPr>
          </a:p>
          <a:p>
            <a:pPr marL="4464685" indent="-285750" algn="r">
              <a:lnSpc>
                <a:spcPct val="100000"/>
              </a:lnSpc>
              <a:buFont typeface="Arial" pitchFamily="34" charset="0"/>
              <a:buChar char="•"/>
            </a:pPr>
            <a:r>
              <a:rPr sz="1900" b="1" spc="-20" dirty="0">
                <a:solidFill>
                  <a:srgbClr val="863623"/>
                </a:solidFill>
                <a:latin typeface="Arial" pitchFamily="34" charset="0"/>
                <a:cs typeface="Arial" pitchFamily="34" charset="0"/>
              </a:rPr>
              <a:t> </a:t>
            </a:r>
            <a:r>
              <a:rPr sz="1900" b="1" spc="30" dirty="0">
                <a:solidFill>
                  <a:srgbClr val="863623"/>
                </a:solidFill>
                <a:latin typeface="Arial" pitchFamily="34" charset="0"/>
                <a:cs typeface="Arial" pitchFamily="34" charset="0"/>
              </a:rPr>
              <a:t> </a:t>
            </a:r>
            <a:r>
              <a:rPr sz="1900" b="1" spc="-20" dirty="0">
                <a:latin typeface="Arial" pitchFamily="34" charset="0"/>
                <a:cs typeface="Arial" pitchFamily="34" charset="0"/>
              </a:rPr>
              <a:t>C</a:t>
            </a:r>
            <a:r>
              <a:rPr sz="1900" b="1" spc="-25" dirty="0">
                <a:latin typeface="Arial" pitchFamily="34" charset="0"/>
                <a:cs typeface="Arial" pitchFamily="34" charset="0"/>
              </a:rPr>
              <a:t>A</a:t>
            </a:r>
            <a:r>
              <a:rPr sz="1900" b="1" spc="-20" dirty="0">
                <a:latin typeface="Arial" pitchFamily="34" charset="0"/>
                <a:cs typeface="Arial" pitchFamily="34" charset="0"/>
              </a:rPr>
              <a:t>L</a:t>
            </a:r>
            <a:r>
              <a:rPr sz="1900" b="1" spc="-25" dirty="0">
                <a:latin typeface="Arial" pitchFamily="34" charset="0"/>
                <a:cs typeface="Arial" pitchFamily="34" charset="0"/>
              </a:rPr>
              <a:t>E</a:t>
            </a:r>
            <a:r>
              <a:rPr sz="1900" b="1" spc="-20" dirty="0">
                <a:latin typeface="Arial" pitchFamily="34" charset="0"/>
                <a:cs typeface="Arial" pitchFamily="34" charset="0"/>
              </a:rPr>
              <a:t>ND</a:t>
            </a:r>
            <a:r>
              <a:rPr sz="1900" b="1" spc="-30" dirty="0">
                <a:latin typeface="Arial" pitchFamily="34" charset="0"/>
                <a:cs typeface="Arial" pitchFamily="34" charset="0"/>
              </a:rPr>
              <a:t>A</a:t>
            </a:r>
            <a:r>
              <a:rPr sz="1900" b="1" spc="-20" dirty="0">
                <a:latin typeface="Arial" pitchFamily="34" charset="0"/>
                <a:cs typeface="Arial" pitchFamily="34" charset="0"/>
              </a:rPr>
              <a:t>RIO</a:t>
            </a:r>
            <a:r>
              <a:rPr sz="1900" b="1" spc="-10" dirty="0">
                <a:latin typeface="Arial" pitchFamily="34" charset="0"/>
                <a:cs typeface="Arial" pitchFamily="34" charset="0"/>
              </a:rPr>
              <a:t>:</a:t>
            </a:r>
            <a:r>
              <a:rPr sz="1900" b="1" spc="-20" dirty="0">
                <a:latin typeface="Arial" pitchFamily="34" charset="0"/>
                <a:cs typeface="Arial" pitchFamily="34" charset="0"/>
              </a:rPr>
              <a:t> </a:t>
            </a:r>
            <a:r>
              <a:rPr sz="1900" b="1" spc="-15" dirty="0">
                <a:latin typeface="Arial" pitchFamily="34" charset="0"/>
                <a:cs typeface="Arial" pitchFamily="34" charset="0"/>
              </a:rPr>
              <a:t>A</a:t>
            </a:r>
            <a:endParaRPr sz="1900" b="1" dirty="0">
              <a:latin typeface="Arial" pitchFamily="34" charset="0"/>
              <a:cs typeface="Arial" pitchFamily="34" charset="0"/>
            </a:endParaRPr>
          </a:p>
          <a:p>
            <a:pPr marL="3310255" indent="-285750" algn="r">
              <a:lnSpc>
                <a:spcPct val="100000"/>
              </a:lnSpc>
              <a:buFont typeface="Arial" pitchFamily="34" charset="0"/>
              <a:buChar char="•"/>
            </a:pPr>
            <a:r>
              <a:rPr sz="1900" b="1" spc="-20" dirty="0">
                <a:solidFill>
                  <a:srgbClr val="863623"/>
                </a:solidFill>
                <a:latin typeface="Arial" pitchFamily="34" charset="0"/>
                <a:cs typeface="Arial" pitchFamily="34" charset="0"/>
              </a:rPr>
              <a:t> </a:t>
            </a:r>
            <a:r>
              <a:rPr sz="1900" b="1" spc="30" dirty="0">
                <a:solidFill>
                  <a:srgbClr val="863623"/>
                </a:solidFill>
                <a:latin typeface="Arial" pitchFamily="34" charset="0"/>
                <a:cs typeface="Arial" pitchFamily="34" charset="0"/>
              </a:rPr>
              <a:t> </a:t>
            </a:r>
            <a:r>
              <a:rPr sz="1900" b="1" spc="-15" dirty="0">
                <a:latin typeface="Arial" pitchFamily="34" charset="0"/>
                <a:cs typeface="Arial" pitchFamily="34" charset="0"/>
              </a:rPr>
              <a:t>JORNA</a:t>
            </a:r>
            <a:r>
              <a:rPr sz="1900" b="1" spc="-25" dirty="0">
                <a:latin typeface="Arial" pitchFamily="34" charset="0"/>
                <a:cs typeface="Arial" pitchFamily="34" charset="0"/>
              </a:rPr>
              <a:t>D</a:t>
            </a:r>
            <a:r>
              <a:rPr sz="1900" b="1" spc="-10" dirty="0">
                <a:latin typeface="Arial" pitchFamily="34" charset="0"/>
                <a:cs typeface="Arial" pitchFamily="34" charset="0"/>
              </a:rPr>
              <a:t>A:</a:t>
            </a:r>
            <a:r>
              <a:rPr sz="1900" b="1" spc="70" dirty="0">
                <a:latin typeface="Arial" pitchFamily="34" charset="0"/>
                <a:cs typeface="Arial" pitchFamily="34" charset="0"/>
              </a:rPr>
              <a:t> </a:t>
            </a:r>
            <a:r>
              <a:rPr sz="1900" b="1" spc="-15" dirty="0">
                <a:latin typeface="Arial" pitchFamily="34" charset="0"/>
                <a:cs typeface="Arial" pitchFamily="34" charset="0"/>
              </a:rPr>
              <a:t>Ma</a:t>
            </a:r>
            <a:r>
              <a:rPr sz="1900" b="1" spc="-20" dirty="0">
                <a:latin typeface="Arial" pitchFamily="34" charset="0"/>
                <a:cs typeface="Arial" pitchFamily="34" charset="0"/>
              </a:rPr>
              <a:t>ñan</a:t>
            </a:r>
            <a:r>
              <a:rPr sz="1900" b="1" spc="-15" dirty="0">
                <a:latin typeface="Arial" pitchFamily="34" charset="0"/>
                <a:cs typeface="Arial" pitchFamily="34" charset="0"/>
              </a:rPr>
              <a:t>a</a:t>
            </a:r>
            <a:endParaRPr sz="1900" b="1" dirty="0">
              <a:latin typeface="Arial" pitchFamily="34" charset="0"/>
              <a:cs typeface="Arial" pitchFamily="34" charset="0"/>
            </a:endParaRPr>
          </a:p>
          <a:p>
            <a:pPr marL="4277360" indent="-285750" algn="r">
              <a:lnSpc>
                <a:spcPct val="100000"/>
              </a:lnSpc>
              <a:buFont typeface="Arial" pitchFamily="34" charset="0"/>
              <a:buChar char="•"/>
            </a:pPr>
            <a:r>
              <a:rPr sz="1900" b="1" spc="-20" dirty="0">
                <a:solidFill>
                  <a:srgbClr val="863623"/>
                </a:solidFill>
                <a:latin typeface="Arial" pitchFamily="34" charset="0"/>
                <a:cs typeface="Arial" pitchFamily="34" charset="0"/>
              </a:rPr>
              <a:t> </a:t>
            </a:r>
            <a:r>
              <a:rPr sz="1900" b="1" spc="30" dirty="0">
                <a:solidFill>
                  <a:srgbClr val="863623"/>
                </a:solidFill>
                <a:latin typeface="Arial" pitchFamily="34" charset="0"/>
                <a:cs typeface="Arial" pitchFamily="34" charset="0"/>
              </a:rPr>
              <a:t> </a:t>
            </a:r>
            <a:r>
              <a:rPr sz="1900" b="1" spc="-20" dirty="0">
                <a:latin typeface="Arial" pitchFamily="34" charset="0"/>
                <a:cs typeface="Arial" pitchFamily="34" charset="0"/>
              </a:rPr>
              <a:t>CA</a:t>
            </a:r>
            <a:r>
              <a:rPr sz="1900" b="1" spc="-25" dirty="0">
                <a:latin typeface="Arial" pitchFamily="34" charset="0"/>
                <a:cs typeface="Arial" pitchFamily="34" charset="0"/>
              </a:rPr>
              <a:t>R</a:t>
            </a:r>
            <a:r>
              <a:rPr sz="1900" b="1" spc="-15" dirty="0">
                <a:latin typeface="Arial" pitchFamily="34" charset="0"/>
                <a:cs typeface="Arial" pitchFamily="34" charset="0"/>
              </a:rPr>
              <a:t>ÁCTER:</a:t>
            </a:r>
            <a:r>
              <a:rPr sz="1900" b="1" spc="70" dirty="0">
                <a:latin typeface="Arial" pitchFamily="34" charset="0"/>
                <a:cs typeface="Arial" pitchFamily="34" charset="0"/>
              </a:rPr>
              <a:t> </a:t>
            </a:r>
            <a:r>
              <a:rPr sz="1900" b="1" spc="-10" dirty="0">
                <a:latin typeface="Arial" pitchFamily="34" charset="0"/>
                <a:cs typeface="Arial" pitchFamily="34" charset="0"/>
              </a:rPr>
              <a:t>Mi</a:t>
            </a:r>
            <a:r>
              <a:rPr sz="1900" b="1" spc="-20" dirty="0">
                <a:latin typeface="Arial" pitchFamily="34" charset="0"/>
                <a:cs typeface="Arial" pitchFamily="34" charset="0"/>
              </a:rPr>
              <a:t>x</a:t>
            </a:r>
            <a:r>
              <a:rPr sz="1900" b="1" spc="-10" dirty="0">
                <a:latin typeface="Arial" pitchFamily="34" charset="0"/>
                <a:cs typeface="Arial" pitchFamily="34" charset="0"/>
              </a:rPr>
              <a:t>to</a:t>
            </a:r>
            <a:endParaRPr sz="1900" b="1" dirty="0">
              <a:latin typeface="Arial" pitchFamily="34" charset="0"/>
              <a:cs typeface="Arial" pitchFamily="34" charset="0"/>
            </a:endParaRPr>
          </a:p>
          <a:p>
            <a:pPr marL="298450" indent="-285750" algn="r">
              <a:lnSpc>
                <a:spcPts val="2050"/>
              </a:lnSpc>
              <a:buFont typeface="Arial" pitchFamily="34" charset="0"/>
              <a:buChar char="•"/>
            </a:pPr>
            <a:r>
              <a:rPr sz="1900" b="1" spc="-20" dirty="0">
                <a:solidFill>
                  <a:srgbClr val="863623"/>
                </a:solidFill>
                <a:latin typeface="Arial" pitchFamily="34" charset="0"/>
                <a:cs typeface="Arial" pitchFamily="34" charset="0"/>
              </a:rPr>
              <a:t> </a:t>
            </a:r>
            <a:r>
              <a:rPr sz="1900" b="1" spc="30" dirty="0">
                <a:solidFill>
                  <a:srgbClr val="863623"/>
                </a:solidFill>
                <a:latin typeface="Arial" pitchFamily="34" charset="0"/>
                <a:cs typeface="Arial" pitchFamily="34" charset="0"/>
              </a:rPr>
              <a:t> </a:t>
            </a:r>
            <a:r>
              <a:rPr sz="1900" b="1" spc="-20" dirty="0">
                <a:latin typeface="Arial" pitchFamily="34" charset="0"/>
                <a:cs typeface="Arial" pitchFamily="34" charset="0"/>
              </a:rPr>
              <a:t>RE</a:t>
            </a:r>
            <a:r>
              <a:rPr sz="1900" b="1" spc="-25" dirty="0">
                <a:latin typeface="Arial" pitchFamily="34" charset="0"/>
                <a:cs typeface="Arial" pitchFamily="34" charset="0"/>
              </a:rPr>
              <a:t>S</a:t>
            </a:r>
            <a:r>
              <a:rPr sz="1900" b="1" spc="-15" dirty="0">
                <a:latin typeface="Arial" pitchFamily="34" charset="0"/>
                <a:cs typeface="Arial" pitchFamily="34" charset="0"/>
              </a:rPr>
              <a:t>OLUCION</a:t>
            </a:r>
            <a:r>
              <a:rPr sz="1900" b="1" spc="80" dirty="0">
                <a:latin typeface="Arial" pitchFamily="34" charset="0"/>
                <a:cs typeface="Arial" pitchFamily="34" charset="0"/>
              </a:rPr>
              <a:t> </a:t>
            </a:r>
            <a:r>
              <a:rPr sz="1900" b="1" spc="-20" dirty="0">
                <a:latin typeface="Arial" pitchFamily="34" charset="0"/>
                <a:cs typeface="Arial" pitchFamily="34" charset="0"/>
              </a:rPr>
              <a:t>D</a:t>
            </a:r>
            <a:r>
              <a:rPr sz="1900" b="1" spc="-15" dirty="0">
                <a:latin typeface="Arial" pitchFamily="34" charset="0"/>
                <a:cs typeface="Arial" pitchFamily="34" charset="0"/>
              </a:rPr>
              <a:t>E</a:t>
            </a:r>
            <a:r>
              <a:rPr sz="1900" b="1" spc="-60" dirty="0">
                <a:latin typeface="Arial" pitchFamily="34" charset="0"/>
                <a:cs typeface="Arial" pitchFamily="34" charset="0"/>
              </a:rPr>
              <a:t> </a:t>
            </a:r>
            <a:r>
              <a:rPr sz="1900" b="1" spc="-15" dirty="0">
                <a:latin typeface="Arial" pitchFamily="34" charset="0"/>
                <a:cs typeface="Arial" pitchFamily="34" charset="0"/>
              </a:rPr>
              <a:t>A</a:t>
            </a:r>
            <a:r>
              <a:rPr sz="1900" b="1" spc="-25" dirty="0">
                <a:latin typeface="Arial" pitchFamily="34" charset="0"/>
                <a:cs typeface="Arial" pitchFamily="34" charset="0"/>
              </a:rPr>
              <a:t>P</a:t>
            </a:r>
            <a:r>
              <a:rPr sz="1900" b="1" spc="-20" dirty="0">
                <a:latin typeface="Arial" pitchFamily="34" charset="0"/>
                <a:cs typeface="Arial" pitchFamily="34" charset="0"/>
              </a:rPr>
              <a:t>ROB</a:t>
            </a:r>
            <a:r>
              <a:rPr sz="1900" b="1" spc="-25" dirty="0">
                <a:latin typeface="Arial" pitchFamily="34" charset="0"/>
                <a:cs typeface="Arial" pitchFamily="34" charset="0"/>
              </a:rPr>
              <a:t>A</a:t>
            </a:r>
            <a:r>
              <a:rPr sz="1900" b="1" spc="-20" dirty="0">
                <a:latin typeface="Arial" pitchFamily="34" charset="0"/>
                <a:cs typeface="Arial" pitchFamily="34" charset="0"/>
              </a:rPr>
              <a:t>CIO</a:t>
            </a:r>
            <a:r>
              <a:rPr sz="1900" b="1" spc="-15" dirty="0">
                <a:latin typeface="Arial" pitchFamily="34" charset="0"/>
                <a:cs typeface="Arial" pitchFamily="34" charset="0"/>
              </a:rPr>
              <a:t>N</a:t>
            </a:r>
            <a:r>
              <a:rPr sz="1900" b="1" spc="75" dirty="0">
                <a:latin typeface="Arial" pitchFamily="34" charset="0"/>
                <a:cs typeface="Arial" pitchFamily="34" charset="0"/>
              </a:rPr>
              <a:t> </a:t>
            </a:r>
            <a:r>
              <a:rPr sz="1900" b="1" spc="-20" dirty="0">
                <a:latin typeface="Arial" pitchFamily="34" charset="0"/>
                <a:cs typeface="Arial" pitchFamily="34" charset="0"/>
              </a:rPr>
              <a:t>D</a:t>
            </a:r>
            <a:r>
              <a:rPr sz="1900" b="1" spc="-15" dirty="0">
                <a:latin typeface="Arial" pitchFamily="34" charset="0"/>
                <a:cs typeface="Arial" pitchFamily="34" charset="0"/>
              </a:rPr>
              <a:t>E</a:t>
            </a:r>
            <a:r>
              <a:rPr sz="1900" b="1" spc="55" dirty="0">
                <a:latin typeface="Arial" pitchFamily="34" charset="0"/>
                <a:cs typeface="Arial" pitchFamily="34" charset="0"/>
              </a:rPr>
              <a:t> </a:t>
            </a:r>
            <a:r>
              <a:rPr sz="1900" b="1" spc="-15" dirty="0">
                <a:latin typeface="Arial" pitchFamily="34" charset="0"/>
                <a:cs typeface="Arial" pitchFamily="34" charset="0"/>
              </a:rPr>
              <a:t>E</a:t>
            </a:r>
            <a:r>
              <a:rPr sz="1900" b="1" spc="-25" dirty="0">
                <a:latin typeface="Arial" pitchFamily="34" charset="0"/>
                <a:cs typeface="Arial" pitchFamily="34" charset="0"/>
              </a:rPr>
              <a:t>S</a:t>
            </a:r>
            <a:r>
              <a:rPr sz="1900" b="1" spc="-15" dirty="0">
                <a:latin typeface="Arial" pitchFamily="34" charset="0"/>
                <a:cs typeface="Arial" pitchFamily="34" charset="0"/>
              </a:rPr>
              <a:t>TUDIOS:</a:t>
            </a:r>
            <a:r>
              <a:rPr sz="1900" b="1" spc="60" dirty="0">
                <a:latin typeface="Arial" pitchFamily="34" charset="0"/>
                <a:cs typeface="Arial" pitchFamily="34" charset="0"/>
              </a:rPr>
              <a:t> </a:t>
            </a:r>
            <a:r>
              <a:rPr lang="es-CO" sz="1900" b="1" spc="60" dirty="0">
                <a:latin typeface="Arial" pitchFamily="34" charset="0"/>
                <a:cs typeface="Arial" pitchFamily="34" charset="0"/>
              </a:rPr>
              <a:t>N°</a:t>
            </a:r>
            <a:r>
              <a:rPr lang="es-CO" sz="1900" b="1" dirty="0">
                <a:latin typeface="Arial" pitchFamily="34" charset="0"/>
                <a:cs typeface="Arial" pitchFamily="34" charset="0"/>
              </a:rPr>
              <a:t>171 Junio 08 de 2011</a:t>
            </a:r>
          </a:p>
          <a:p>
            <a:pPr marL="298450" indent="-285750" algn="r">
              <a:lnSpc>
                <a:spcPts val="2050"/>
              </a:lnSpc>
              <a:buFont typeface="Arial" pitchFamily="34" charset="0"/>
              <a:buChar char="•"/>
            </a:pPr>
            <a:r>
              <a:rPr sz="1900" b="1" spc="-20" dirty="0">
                <a:solidFill>
                  <a:srgbClr val="863623"/>
                </a:solidFill>
                <a:latin typeface="Arial" pitchFamily="34" charset="0"/>
                <a:cs typeface="Arial" pitchFamily="34" charset="0"/>
              </a:rPr>
              <a:t> </a:t>
            </a:r>
            <a:r>
              <a:rPr sz="1900" b="1" spc="30" dirty="0">
                <a:solidFill>
                  <a:srgbClr val="863623"/>
                </a:solidFill>
                <a:latin typeface="Arial" pitchFamily="34" charset="0"/>
                <a:cs typeface="Arial" pitchFamily="34" charset="0"/>
              </a:rPr>
              <a:t> </a:t>
            </a:r>
            <a:r>
              <a:rPr sz="1900" b="1" spc="-15" dirty="0">
                <a:latin typeface="Arial" pitchFamily="34" charset="0"/>
                <a:cs typeface="Arial" pitchFamily="34" charset="0"/>
              </a:rPr>
              <a:t>NI</a:t>
            </a:r>
            <a:r>
              <a:rPr sz="1900" b="1" spc="-25" dirty="0">
                <a:latin typeface="Arial" pitchFamily="34" charset="0"/>
                <a:cs typeface="Arial" pitchFamily="34" charset="0"/>
              </a:rPr>
              <a:t>VE</a:t>
            </a:r>
            <a:r>
              <a:rPr sz="1900" b="1" spc="-20" dirty="0">
                <a:latin typeface="Arial" pitchFamily="34" charset="0"/>
                <a:cs typeface="Arial" pitchFamily="34" charset="0"/>
              </a:rPr>
              <a:t>L</a:t>
            </a:r>
            <a:r>
              <a:rPr sz="1900" b="1" spc="-25" dirty="0">
                <a:latin typeface="Arial" pitchFamily="34" charset="0"/>
                <a:cs typeface="Arial" pitchFamily="34" charset="0"/>
              </a:rPr>
              <a:t>ES</a:t>
            </a:r>
            <a:r>
              <a:rPr sz="1900" b="1" spc="-10" dirty="0">
                <a:latin typeface="Arial" pitchFamily="34" charset="0"/>
                <a:cs typeface="Arial" pitchFamily="34" charset="0"/>
              </a:rPr>
              <a:t>:</a:t>
            </a:r>
            <a:r>
              <a:rPr sz="1900" b="1" spc="60" dirty="0">
                <a:latin typeface="Arial" pitchFamily="34" charset="0"/>
                <a:cs typeface="Arial" pitchFamily="34" charset="0"/>
              </a:rPr>
              <a:t> </a:t>
            </a:r>
            <a:r>
              <a:rPr sz="1900" b="1" spc="-25" dirty="0">
                <a:latin typeface="Arial" pitchFamily="34" charset="0"/>
                <a:cs typeface="Arial" pitchFamily="34" charset="0"/>
              </a:rPr>
              <a:t>P</a:t>
            </a:r>
            <a:r>
              <a:rPr sz="1900" b="1" spc="-10" dirty="0">
                <a:latin typeface="Arial" pitchFamily="34" charset="0"/>
                <a:cs typeface="Arial" pitchFamily="34" charset="0"/>
              </a:rPr>
              <a:t>reescol</a:t>
            </a:r>
            <a:r>
              <a:rPr sz="1900" b="1" spc="-20" dirty="0">
                <a:latin typeface="Arial" pitchFamily="34" charset="0"/>
                <a:cs typeface="Arial" pitchFamily="34" charset="0"/>
              </a:rPr>
              <a:t>a</a:t>
            </a:r>
            <a:r>
              <a:rPr sz="1900" b="1" spc="-114" dirty="0">
                <a:latin typeface="Arial" pitchFamily="34" charset="0"/>
                <a:cs typeface="Arial" pitchFamily="34" charset="0"/>
              </a:rPr>
              <a:t>r</a:t>
            </a:r>
            <a:r>
              <a:rPr sz="1900" b="1" spc="-10" dirty="0">
                <a:latin typeface="Arial" pitchFamily="34" charset="0"/>
                <a:cs typeface="Arial" pitchFamily="34" charset="0"/>
              </a:rPr>
              <a:t>,</a:t>
            </a:r>
            <a:r>
              <a:rPr sz="1900" b="1" spc="85" dirty="0">
                <a:latin typeface="Arial" pitchFamily="34" charset="0"/>
                <a:cs typeface="Arial" pitchFamily="34" charset="0"/>
              </a:rPr>
              <a:t> </a:t>
            </a:r>
            <a:r>
              <a:rPr sz="1900" b="1" spc="-25" dirty="0">
                <a:latin typeface="Arial" pitchFamily="34" charset="0"/>
                <a:cs typeface="Arial" pitchFamily="34" charset="0"/>
              </a:rPr>
              <a:t>B</a:t>
            </a:r>
            <a:r>
              <a:rPr sz="1900" b="1" spc="-15" dirty="0">
                <a:latin typeface="Arial" pitchFamily="34" charset="0"/>
                <a:cs typeface="Arial" pitchFamily="34" charset="0"/>
              </a:rPr>
              <a:t>ásica</a:t>
            </a:r>
            <a:r>
              <a:rPr sz="1900" b="1" spc="70" dirty="0">
                <a:latin typeface="Arial" pitchFamily="34" charset="0"/>
                <a:cs typeface="Arial" pitchFamily="34" charset="0"/>
              </a:rPr>
              <a:t> </a:t>
            </a:r>
            <a:r>
              <a:rPr sz="1900" b="1" spc="-10" dirty="0">
                <a:latin typeface="Arial" pitchFamily="34" charset="0"/>
                <a:cs typeface="Arial" pitchFamily="34" charset="0"/>
              </a:rPr>
              <a:t>y</a:t>
            </a:r>
            <a:r>
              <a:rPr sz="1900" b="1" spc="50" dirty="0">
                <a:latin typeface="Arial" pitchFamily="34" charset="0"/>
                <a:cs typeface="Arial" pitchFamily="34" charset="0"/>
              </a:rPr>
              <a:t> </a:t>
            </a:r>
            <a:r>
              <a:rPr sz="1900" b="1" spc="-15" dirty="0">
                <a:latin typeface="Arial" pitchFamily="34" charset="0"/>
                <a:cs typeface="Arial" pitchFamily="34" charset="0"/>
              </a:rPr>
              <a:t>Media</a:t>
            </a:r>
            <a:endParaRPr sz="1900" b="1" dirty="0">
              <a:latin typeface="Arial" pitchFamily="34" charset="0"/>
              <a:cs typeface="Arial" pitchFamily="34" charset="0"/>
            </a:endParaRPr>
          </a:p>
          <a:p>
            <a:pPr marL="2901315" indent="-285750" algn="r">
              <a:lnSpc>
                <a:spcPct val="100000"/>
              </a:lnSpc>
              <a:buFont typeface="Arial" pitchFamily="34" charset="0"/>
              <a:buChar char="•"/>
            </a:pPr>
            <a:r>
              <a:rPr sz="1900" b="1" spc="-20" dirty="0">
                <a:solidFill>
                  <a:srgbClr val="863623"/>
                </a:solidFill>
                <a:latin typeface="Arial" pitchFamily="34" charset="0"/>
                <a:cs typeface="Arial" pitchFamily="34" charset="0"/>
              </a:rPr>
              <a:t> </a:t>
            </a:r>
            <a:r>
              <a:rPr sz="1900" b="1" spc="35" dirty="0">
                <a:solidFill>
                  <a:srgbClr val="863623"/>
                </a:solidFill>
                <a:latin typeface="Arial" pitchFamily="34" charset="0"/>
                <a:cs typeface="Arial" pitchFamily="34" charset="0"/>
              </a:rPr>
              <a:t> </a:t>
            </a:r>
            <a:r>
              <a:rPr sz="1900" b="1" spc="-15" dirty="0">
                <a:latin typeface="Arial" pitchFamily="34" charset="0"/>
                <a:cs typeface="Arial" pitchFamily="34" charset="0"/>
              </a:rPr>
              <a:t>EMAIL:</a:t>
            </a:r>
            <a:r>
              <a:rPr sz="1900" b="1" spc="50" dirty="0">
                <a:latin typeface="Arial" pitchFamily="34" charset="0"/>
                <a:cs typeface="Arial" pitchFamily="34" charset="0"/>
              </a:rPr>
              <a:t> </a:t>
            </a:r>
            <a:r>
              <a:rPr lang="en-US" sz="1900" b="1" dirty="0">
                <a:latin typeface="Arial" pitchFamily="34" charset="0"/>
                <a:cs typeface="Arial" pitchFamily="34" charset="0"/>
              </a:rPr>
              <a:t>ee_12318200002101@hotmail.com</a:t>
            </a:r>
            <a:endParaRPr sz="1900" b="1"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F5CB9F"/>
          </a:solidFill>
        </p:spPr>
        <p:txBody>
          <a:bodyPr wrap="square" lIns="0" tIns="0" rIns="0" bIns="0" rtlCol="0"/>
          <a:lstStyle/>
          <a:p>
            <a:endParaRPr dirty="0"/>
          </a:p>
        </p:txBody>
      </p:sp>
      <p:sp>
        <p:nvSpPr>
          <p:cNvPr id="3" name="object 3"/>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00B0F0"/>
          </a:solidFill>
          <a:ln w="9524">
            <a:noFill/>
          </a:ln>
        </p:spPr>
        <p:txBody>
          <a:bodyPr wrap="square" lIns="0" tIns="0" rIns="0" bIns="0" rtlCol="0"/>
          <a:lstStyle/>
          <a:p>
            <a:endParaRPr dirty="0"/>
          </a:p>
        </p:txBody>
      </p:sp>
      <p:sp>
        <p:nvSpPr>
          <p:cNvPr id="4" name="object 4"/>
          <p:cNvSpPr txBox="1">
            <a:spLocks noGrp="1"/>
          </p:cNvSpPr>
          <p:nvPr>
            <p:ph type="title"/>
          </p:nvPr>
        </p:nvSpPr>
        <p:spPr>
          <a:xfrm>
            <a:off x="467535" y="267816"/>
            <a:ext cx="6390465" cy="426605"/>
          </a:xfrm>
          <a:prstGeom prst="rect">
            <a:avLst/>
          </a:prstGeom>
        </p:spPr>
        <p:txBody>
          <a:bodyPr vert="horz" wrap="square" lIns="0" tIns="41479" rIns="0" bIns="0" rtlCol="0">
            <a:spAutoFit/>
          </a:bodyPr>
          <a:lstStyle/>
          <a:p>
            <a:pPr marL="1960245" algn="ctr">
              <a:lnSpc>
                <a:spcPct val="100000"/>
              </a:lnSpc>
            </a:pPr>
            <a:r>
              <a:rPr lang="es-MX" sz="2500" b="1" spc="-40" dirty="0">
                <a:solidFill>
                  <a:srgbClr val="000000"/>
                </a:solidFill>
                <a:latin typeface="Arial Black" panose="020B0A04020102020204" pitchFamily="34" charset="0"/>
                <a:cs typeface="Arial" panose="020B0604020202020204" pitchFamily="34" charset="0"/>
              </a:rPr>
              <a:t>¿</a:t>
            </a:r>
            <a:r>
              <a:rPr sz="2500" b="1" spc="-40" dirty="0">
                <a:solidFill>
                  <a:srgbClr val="000000"/>
                </a:solidFill>
                <a:latin typeface="Arial Black" panose="020B0A04020102020204" pitchFamily="34" charset="0"/>
                <a:cs typeface="Arial" panose="020B0604020202020204" pitchFamily="34" charset="0"/>
              </a:rPr>
              <a:t>QU</a:t>
            </a:r>
            <a:r>
              <a:rPr sz="2500" b="1" spc="-25" dirty="0">
                <a:solidFill>
                  <a:srgbClr val="000000"/>
                </a:solidFill>
                <a:latin typeface="Arial Black" panose="020B0A04020102020204" pitchFamily="34" charset="0"/>
                <a:cs typeface="Arial" panose="020B0604020202020204" pitchFamily="34" charset="0"/>
              </a:rPr>
              <a:t>E</a:t>
            </a:r>
            <a:r>
              <a:rPr sz="2500" b="1" spc="130" dirty="0">
                <a:solidFill>
                  <a:srgbClr val="000000"/>
                </a:solidFill>
                <a:latin typeface="Arial Black" panose="020B0A04020102020204" pitchFamily="34" charset="0"/>
                <a:cs typeface="Arial" panose="020B0604020202020204" pitchFamily="34" charset="0"/>
              </a:rPr>
              <a:t> </a:t>
            </a:r>
            <a:r>
              <a:rPr sz="2500" b="1" spc="-25" dirty="0">
                <a:solidFill>
                  <a:srgbClr val="000000"/>
                </a:solidFill>
                <a:latin typeface="Arial Black" panose="020B0A04020102020204" pitchFamily="34" charset="0"/>
                <a:cs typeface="Arial" panose="020B0604020202020204" pitchFamily="34" charset="0"/>
              </a:rPr>
              <a:t>SE</a:t>
            </a:r>
            <a:r>
              <a:rPr sz="2500" b="1" spc="120" dirty="0">
                <a:solidFill>
                  <a:srgbClr val="000000"/>
                </a:solidFill>
                <a:latin typeface="Arial Black" panose="020B0A04020102020204" pitchFamily="34" charset="0"/>
                <a:cs typeface="Arial" panose="020B0604020202020204" pitchFamily="34" charset="0"/>
              </a:rPr>
              <a:t> </a:t>
            </a:r>
            <a:r>
              <a:rPr sz="2500" b="1" spc="-30" dirty="0">
                <a:solidFill>
                  <a:srgbClr val="000000"/>
                </a:solidFill>
                <a:latin typeface="Arial Black" panose="020B0A04020102020204" pitchFamily="34" charset="0"/>
                <a:cs typeface="Arial" panose="020B0604020202020204" pitchFamily="34" charset="0"/>
              </a:rPr>
              <a:t>LOGRO?</a:t>
            </a:r>
            <a:endParaRPr sz="2500" b="1" dirty="0">
              <a:latin typeface="Arial Black" panose="020B0A04020102020204" pitchFamily="34" charset="0"/>
              <a:cs typeface="Arial" panose="020B0604020202020204" pitchFamily="34" charset="0"/>
            </a:endParaRPr>
          </a:p>
        </p:txBody>
      </p:sp>
      <p:sp>
        <p:nvSpPr>
          <p:cNvPr id="6" name="object 6"/>
          <p:cNvSpPr txBox="1"/>
          <p:nvPr/>
        </p:nvSpPr>
        <p:spPr>
          <a:xfrm>
            <a:off x="304801" y="957590"/>
            <a:ext cx="7848600" cy="261610"/>
          </a:xfrm>
          <a:prstGeom prst="rect">
            <a:avLst/>
          </a:prstGeom>
        </p:spPr>
        <p:txBody>
          <a:bodyPr vert="horz" wrap="square" lIns="0" tIns="0" rIns="0" bIns="0" rtlCol="0">
            <a:spAutoFit/>
          </a:bodyPr>
          <a:lstStyle/>
          <a:p>
            <a:pPr marL="2586355">
              <a:lnSpc>
                <a:spcPct val="100000"/>
              </a:lnSpc>
              <a:spcBef>
                <a:spcPts val="1010"/>
              </a:spcBef>
            </a:pPr>
            <a:r>
              <a:rPr sz="1700" b="1" dirty="0">
                <a:latin typeface="Verdana"/>
                <a:cs typeface="Verdana"/>
              </a:rPr>
              <a:t>GEST</a:t>
            </a:r>
            <a:r>
              <a:rPr sz="1700" b="1" spc="5" dirty="0">
                <a:latin typeface="Verdana"/>
                <a:cs typeface="Verdana"/>
              </a:rPr>
              <a:t>I</a:t>
            </a:r>
            <a:r>
              <a:rPr sz="1700" b="1" spc="-5" dirty="0">
                <a:latin typeface="Verdana"/>
                <a:cs typeface="Verdana"/>
              </a:rPr>
              <a:t>O</a:t>
            </a:r>
            <a:r>
              <a:rPr sz="1700" b="1" dirty="0">
                <a:latin typeface="Verdana"/>
                <a:cs typeface="Verdana"/>
              </a:rPr>
              <a:t>N</a:t>
            </a:r>
            <a:r>
              <a:rPr sz="1700" b="1" spc="125" dirty="0">
                <a:latin typeface="Times New Roman"/>
                <a:cs typeface="Times New Roman"/>
              </a:rPr>
              <a:t> </a:t>
            </a:r>
            <a:r>
              <a:rPr lang="es-MX" sz="1700" b="1" spc="-5" dirty="0">
                <a:latin typeface="Verdana"/>
                <a:cs typeface="Verdana"/>
              </a:rPr>
              <a:t>DE LA COMUNIDAD</a:t>
            </a:r>
            <a:endParaRPr sz="1700" dirty="0">
              <a:latin typeface="Verdana"/>
              <a:cs typeface="Verdana"/>
            </a:endParaRPr>
          </a:p>
        </p:txBody>
      </p:sp>
      <p:sp>
        <p:nvSpPr>
          <p:cNvPr id="13" name="12 CuadroTexto"/>
          <p:cNvSpPr txBox="1"/>
          <p:nvPr/>
        </p:nvSpPr>
        <p:spPr>
          <a:xfrm>
            <a:off x="87834" y="1508879"/>
            <a:ext cx="8903766" cy="3139321"/>
          </a:xfrm>
          <a:prstGeom prst="rect">
            <a:avLst/>
          </a:prstGeom>
          <a:noFill/>
        </p:spPr>
        <p:txBody>
          <a:bodyPr wrap="square" rtlCol="0">
            <a:spAutoFit/>
          </a:bodyPr>
          <a:lstStyle/>
          <a:p>
            <a:pPr marL="342900" indent="-342900" algn="just">
              <a:buFont typeface="Arial" panose="020B0604020202020204" pitchFamily="34" charset="0"/>
              <a:buChar char="•"/>
            </a:pPr>
            <a:r>
              <a:rPr lang="es-MX" sz="2200" dirty="0">
                <a:latin typeface="Arial" panose="020B0604020202020204" pitchFamily="34" charset="0"/>
                <a:cs typeface="Arial" panose="020B0604020202020204" pitchFamily="34" charset="0"/>
              </a:rPr>
              <a:t>Charlas de orientación vocacional a los estudiantes de 10°</a:t>
            </a:r>
          </a:p>
          <a:p>
            <a:pPr marL="342900" indent="-342900" algn="just">
              <a:buFont typeface="Arial" panose="020B0604020202020204" pitchFamily="34" charset="0"/>
              <a:buChar char="•"/>
            </a:pPr>
            <a:r>
              <a:rPr lang="es-MX" sz="2200" dirty="0">
                <a:latin typeface="Arial" panose="020B0604020202020204" pitchFamily="34" charset="0"/>
                <a:cs typeface="Arial" panose="020B0604020202020204" pitchFamily="34" charset="0"/>
              </a:rPr>
              <a:t>Actividades lúdicas recreativas en diferentes barrios del municipio</a:t>
            </a:r>
          </a:p>
          <a:p>
            <a:pPr marL="342900" indent="-342900" algn="just">
              <a:buFont typeface="Arial" panose="020B0604020202020204" pitchFamily="34" charset="0"/>
              <a:buChar char="•"/>
            </a:pPr>
            <a:r>
              <a:rPr lang="es-MX" sz="2200" dirty="0">
                <a:latin typeface="Arial" panose="020B0604020202020204" pitchFamily="34" charset="0"/>
                <a:cs typeface="Arial" panose="020B0604020202020204" pitchFamily="34" charset="0"/>
              </a:rPr>
              <a:t>Fortalecimiento de las TIC</a:t>
            </a:r>
          </a:p>
          <a:p>
            <a:pPr marL="342900" indent="-342900" algn="just">
              <a:buFont typeface="Arial" panose="020B0604020202020204" pitchFamily="34" charset="0"/>
              <a:buChar char="•"/>
            </a:pPr>
            <a:r>
              <a:rPr lang="es-MX" sz="2200" dirty="0">
                <a:latin typeface="Arial" panose="020B0604020202020204" pitchFamily="34" charset="0"/>
                <a:cs typeface="Arial" panose="020B0604020202020204" pitchFamily="34" charset="0"/>
              </a:rPr>
              <a:t>Proceso de lectoescritura</a:t>
            </a:r>
          </a:p>
          <a:p>
            <a:pPr marL="342900" indent="-342900" algn="just">
              <a:buFont typeface="Arial" panose="020B0604020202020204" pitchFamily="34" charset="0"/>
              <a:buChar char="•"/>
            </a:pPr>
            <a:r>
              <a:rPr lang="es-MX" sz="2200" dirty="0">
                <a:latin typeface="Arial" panose="020B0604020202020204" pitchFamily="34" charset="0"/>
                <a:cs typeface="Arial" panose="020B0604020202020204" pitchFamily="34" charset="0"/>
              </a:rPr>
              <a:t>Valores humanos con los estudiantes de básica primaria</a:t>
            </a:r>
          </a:p>
          <a:p>
            <a:pPr marL="342900" indent="-342900" algn="just">
              <a:buFont typeface="Arial" panose="020B0604020202020204" pitchFamily="34" charset="0"/>
              <a:buChar char="•"/>
            </a:pPr>
            <a:r>
              <a:rPr lang="es-MX" sz="2200" dirty="0">
                <a:latin typeface="Arial" panose="020B0604020202020204" pitchFamily="34" charset="0"/>
                <a:cs typeface="Arial" panose="020B0604020202020204" pitchFamily="34" charset="0"/>
              </a:rPr>
              <a:t>Actividades lúdicas y alfabetización en el centro de vida mis años dorados</a:t>
            </a:r>
          </a:p>
          <a:p>
            <a:pPr marL="342900" indent="-342900" algn="just">
              <a:buFont typeface="Arial" panose="020B0604020202020204" pitchFamily="34" charset="0"/>
              <a:buChar char="•"/>
            </a:pPr>
            <a:r>
              <a:rPr lang="es-MX" sz="2200" dirty="0">
                <a:latin typeface="Arial" panose="020B0604020202020204" pitchFamily="34" charset="0"/>
                <a:cs typeface="Arial" panose="020B0604020202020204" pitchFamily="34" charset="0"/>
              </a:rPr>
              <a:t>Los estudiantes del grado 11 ejecutaron el proyecto en un 100% y los estudiantes de 9° y 10° en un 50%</a:t>
            </a:r>
          </a:p>
        </p:txBody>
      </p:sp>
    </p:spTree>
    <p:extLst>
      <p:ext uri="{BB962C8B-B14F-4D97-AF65-F5344CB8AC3E}">
        <p14:creationId xmlns:p14="http://schemas.microsoft.com/office/powerpoint/2010/main" val="2271204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228600" y="845045"/>
            <a:ext cx="8610600" cy="4896485"/>
          </a:xfrm>
          <a:custGeom>
            <a:avLst/>
            <a:gdLst/>
            <a:ahLst/>
            <a:cxnLst/>
            <a:rect l="l" t="t" r="r" b="b"/>
            <a:pathLst>
              <a:path w="7745730" h="4896485">
                <a:moveTo>
                  <a:pt x="0" y="4896489"/>
                </a:moveTo>
                <a:lnTo>
                  <a:pt x="7745485" y="4896489"/>
                </a:lnTo>
                <a:lnTo>
                  <a:pt x="7745485" y="0"/>
                </a:lnTo>
                <a:lnTo>
                  <a:pt x="0" y="0"/>
                </a:lnTo>
                <a:lnTo>
                  <a:pt x="0" y="4896489"/>
                </a:lnTo>
                <a:close/>
              </a:path>
            </a:pathLst>
          </a:custGeom>
          <a:ln w="9524">
            <a:noFill/>
          </a:ln>
        </p:spPr>
        <p:txBody>
          <a:bodyPr wrap="square" lIns="0" tIns="0" rIns="0" bIns="0" rtlCol="0"/>
          <a:lstStyle/>
          <a:p>
            <a:endParaRPr dirty="0"/>
          </a:p>
        </p:txBody>
      </p:sp>
      <p:sp>
        <p:nvSpPr>
          <p:cNvPr id="6" name="object 6"/>
          <p:cNvSpPr txBox="1"/>
          <p:nvPr/>
        </p:nvSpPr>
        <p:spPr>
          <a:xfrm>
            <a:off x="306069" y="987527"/>
            <a:ext cx="8391065" cy="3960058"/>
          </a:xfrm>
          <a:prstGeom prst="rect">
            <a:avLst/>
          </a:prstGeom>
        </p:spPr>
        <p:txBody>
          <a:bodyPr vert="horz" wrap="square" lIns="0" tIns="0" rIns="0" bIns="0" rtlCol="0">
            <a:spAutoFit/>
          </a:bodyPr>
          <a:lstStyle/>
          <a:p>
            <a:pPr algn="ctr">
              <a:lnSpc>
                <a:spcPct val="100000"/>
              </a:lnSpc>
            </a:pPr>
            <a:r>
              <a:rPr sz="2000" b="1" spc="-15" dirty="0">
                <a:latin typeface="Arial" panose="020B0604020202020204" pitchFamily="34" charset="0"/>
                <a:cs typeface="Arial" panose="020B0604020202020204" pitchFamily="34" charset="0"/>
              </a:rPr>
              <a:t>GESTION</a:t>
            </a:r>
            <a:r>
              <a:rPr sz="2000" b="1" spc="50" dirty="0">
                <a:latin typeface="Arial" panose="020B0604020202020204" pitchFamily="34" charset="0"/>
                <a:cs typeface="Arial" panose="020B0604020202020204" pitchFamily="34" charset="0"/>
              </a:rPr>
              <a:t> </a:t>
            </a:r>
            <a:r>
              <a:rPr sz="2000" b="1" spc="-15" dirty="0">
                <a:latin typeface="Arial" panose="020B0604020202020204" pitchFamily="34" charset="0"/>
                <a:cs typeface="Arial" panose="020B0604020202020204" pitchFamily="34" charset="0"/>
              </a:rPr>
              <a:t>ADMINISTRATIVA</a:t>
            </a:r>
            <a:r>
              <a:rPr sz="2000" b="1" spc="55" dirty="0">
                <a:latin typeface="Arial" panose="020B0604020202020204" pitchFamily="34" charset="0"/>
                <a:cs typeface="Arial" panose="020B0604020202020204" pitchFamily="34" charset="0"/>
              </a:rPr>
              <a:t> </a:t>
            </a:r>
            <a:r>
              <a:rPr sz="2000" b="1" dirty="0">
                <a:latin typeface="Arial" panose="020B0604020202020204" pitchFamily="34" charset="0"/>
                <a:cs typeface="Arial" panose="020B0604020202020204" pitchFamily="34" charset="0"/>
              </a:rPr>
              <a:t>Y</a:t>
            </a:r>
            <a:r>
              <a:rPr sz="2000" b="1" spc="40" dirty="0">
                <a:latin typeface="Arial" panose="020B0604020202020204" pitchFamily="34" charset="0"/>
                <a:cs typeface="Arial" panose="020B0604020202020204" pitchFamily="34" charset="0"/>
              </a:rPr>
              <a:t> </a:t>
            </a:r>
            <a:r>
              <a:rPr sz="2000" b="1" spc="-15" dirty="0">
                <a:latin typeface="Arial" panose="020B0604020202020204" pitchFamily="34" charset="0"/>
                <a:cs typeface="Arial" panose="020B0604020202020204" pitchFamily="34" charset="0"/>
              </a:rPr>
              <a:t>FINANCIERA</a:t>
            </a:r>
            <a:endParaRPr sz="2000" b="1" dirty="0">
              <a:latin typeface="Arial" panose="020B0604020202020204" pitchFamily="34" charset="0"/>
              <a:cs typeface="Arial" panose="020B0604020202020204" pitchFamily="34" charset="0"/>
            </a:endParaRPr>
          </a:p>
          <a:p>
            <a:pPr marL="355600" marR="6350" indent="-342900" algn="just">
              <a:lnSpc>
                <a:spcPct val="100000"/>
              </a:lnSpc>
              <a:spcBef>
                <a:spcPts val="1015"/>
              </a:spcBef>
              <a:buFont typeface="Wingdings" panose="05000000000000000000" pitchFamily="2" charset="2"/>
              <a:buChar char="ü"/>
            </a:pPr>
            <a:r>
              <a:rPr lang="es-CO" sz="2000" dirty="0">
                <a:latin typeface="Arial" panose="020B0604020202020204" pitchFamily="34" charset="0"/>
                <a:cs typeface="Arial" panose="020B0604020202020204" pitchFamily="34" charset="0"/>
              </a:rPr>
              <a:t>Con relación al procesos de matricula se hizo de manera ágil y oportuna se ha cumplido la meta en un 90% registrado en el simat y en plataforma sisnotas de la institución educativa.</a:t>
            </a:r>
          </a:p>
          <a:p>
            <a:pPr marL="355600" marR="6350" indent="-342900" algn="just">
              <a:lnSpc>
                <a:spcPct val="100000"/>
              </a:lnSpc>
              <a:spcBef>
                <a:spcPts val="1015"/>
              </a:spcBef>
              <a:buFont typeface="Wingdings" panose="05000000000000000000" pitchFamily="2" charset="2"/>
              <a:buChar char="ü"/>
            </a:pPr>
            <a:r>
              <a:rPr lang="es-CO" sz="2000" dirty="0">
                <a:latin typeface="Arial" panose="020B0604020202020204" pitchFamily="34" charset="0"/>
                <a:cs typeface="Arial" panose="020B0604020202020204" pitchFamily="34" charset="0"/>
              </a:rPr>
              <a:t>La institución cuenta con un archivo académico organizado y actualizado con el 100% de la información con las hojas de vidas de los docentes, administrativos y carpetas de estudiantes.</a:t>
            </a:r>
          </a:p>
          <a:p>
            <a:pPr marL="355600" marR="6350" indent="-342900" algn="just">
              <a:lnSpc>
                <a:spcPct val="100000"/>
              </a:lnSpc>
              <a:spcBef>
                <a:spcPts val="1015"/>
              </a:spcBef>
              <a:buFont typeface="Wingdings" panose="05000000000000000000" pitchFamily="2" charset="2"/>
              <a:buChar char="ü"/>
            </a:pPr>
            <a:r>
              <a:rPr lang="es-CO" sz="2000" dirty="0">
                <a:latin typeface="Arial" panose="020B0604020202020204" pitchFamily="34" charset="0"/>
                <a:cs typeface="Arial" panose="020B0604020202020204" pitchFamily="34" charset="0"/>
              </a:rPr>
              <a:t>los boletines de calificación se expiden de manera ágil, oportuna,  según el cronograma establecido.</a:t>
            </a:r>
          </a:p>
          <a:p>
            <a:pPr marL="355600" marR="6350" indent="-342900" algn="just">
              <a:lnSpc>
                <a:spcPct val="100000"/>
              </a:lnSpc>
              <a:spcBef>
                <a:spcPts val="1015"/>
              </a:spcBef>
              <a:buFont typeface="Wingdings" panose="05000000000000000000" pitchFamily="2" charset="2"/>
              <a:buChar char="ü"/>
            </a:pPr>
            <a:r>
              <a:rPr lang="es-CO" sz="2000" dirty="0">
                <a:latin typeface="Arial" panose="020B0604020202020204" pitchFamily="34" charset="0"/>
                <a:cs typeface="Arial" panose="020B0604020202020204" pitchFamily="34" charset="0"/>
              </a:rPr>
              <a:t>La institución cuenta con un plan de mantenimientos cumpliéndose en un 90% en mantenimientos mobiliarios</a:t>
            </a:r>
            <a:r>
              <a:rPr sz="2000" dirty="0">
                <a:latin typeface="Arial" panose="020B0604020202020204" pitchFamily="34" charset="0"/>
                <a:cs typeface="Arial" panose="020B0604020202020204" pitchFamily="34" charset="0"/>
              </a:rPr>
              <a:t>.</a:t>
            </a:r>
          </a:p>
        </p:txBody>
      </p:sp>
      <p:sp>
        <p:nvSpPr>
          <p:cNvPr id="10" name="object 3"/>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00B0F0"/>
          </a:solidFill>
          <a:ln w="9524">
            <a:noFill/>
          </a:ln>
        </p:spPr>
        <p:txBody>
          <a:bodyPr wrap="square" lIns="0" tIns="0" rIns="0" bIns="0" rtlCol="0"/>
          <a:lstStyle/>
          <a:p>
            <a:endParaRPr dirty="0"/>
          </a:p>
        </p:txBody>
      </p:sp>
      <p:sp>
        <p:nvSpPr>
          <p:cNvPr id="11" name="object 4"/>
          <p:cNvSpPr txBox="1">
            <a:spLocks noGrp="1"/>
          </p:cNvSpPr>
          <p:nvPr>
            <p:ph type="title"/>
          </p:nvPr>
        </p:nvSpPr>
        <p:spPr>
          <a:xfrm>
            <a:off x="467535" y="267816"/>
            <a:ext cx="6390465" cy="426605"/>
          </a:xfrm>
          <a:prstGeom prst="rect">
            <a:avLst/>
          </a:prstGeom>
        </p:spPr>
        <p:txBody>
          <a:bodyPr vert="horz" wrap="square" lIns="0" tIns="41479" rIns="0" bIns="0" rtlCol="0">
            <a:spAutoFit/>
          </a:bodyPr>
          <a:lstStyle/>
          <a:p>
            <a:pPr marL="1960245" algn="ctr">
              <a:lnSpc>
                <a:spcPct val="100000"/>
              </a:lnSpc>
            </a:pPr>
            <a:r>
              <a:rPr lang="es-MX" sz="2500" b="1" spc="-40" dirty="0">
                <a:solidFill>
                  <a:srgbClr val="000000"/>
                </a:solidFill>
                <a:latin typeface="Arial Black" panose="020B0A04020102020204" pitchFamily="34" charset="0"/>
                <a:cs typeface="Arial" panose="020B0604020202020204" pitchFamily="34" charset="0"/>
              </a:rPr>
              <a:t>¿</a:t>
            </a:r>
            <a:r>
              <a:rPr sz="2500" b="1" spc="-40" dirty="0">
                <a:solidFill>
                  <a:srgbClr val="000000"/>
                </a:solidFill>
                <a:latin typeface="Arial Black" panose="020B0A04020102020204" pitchFamily="34" charset="0"/>
                <a:cs typeface="Arial" panose="020B0604020202020204" pitchFamily="34" charset="0"/>
              </a:rPr>
              <a:t>QU</a:t>
            </a:r>
            <a:r>
              <a:rPr sz="2500" b="1" spc="-25" dirty="0">
                <a:solidFill>
                  <a:srgbClr val="000000"/>
                </a:solidFill>
                <a:latin typeface="Arial Black" panose="020B0A04020102020204" pitchFamily="34" charset="0"/>
                <a:cs typeface="Arial" panose="020B0604020202020204" pitchFamily="34" charset="0"/>
              </a:rPr>
              <a:t>E</a:t>
            </a:r>
            <a:r>
              <a:rPr sz="2500" b="1" spc="130" dirty="0">
                <a:solidFill>
                  <a:srgbClr val="000000"/>
                </a:solidFill>
                <a:latin typeface="Arial Black" panose="020B0A04020102020204" pitchFamily="34" charset="0"/>
                <a:cs typeface="Arial" panose="020B0604020202020204" pitchFamily="34" charset="0"/>
              </a:rPr>
              <a:t> </a:t>
            </a:r>
            <a:r>
              <a:rPr sz="2500" b="1" spc="-25" dirty="0">
                <a:solidFill>
                  <a:srgbClr val="000000"/>
                </a:solidFill>
                <a:latin typeface="Arial Black" panose="020B0A04020102020204" pitchFamily="34" charset="0"/>
                <a:cs typeface="Arial" panose="020B0604020202020204" pitchFamily="34" charset="0"/>
              </a:rPr>
              <a:t>SE</a:t>
            </a:r>
            <a:r>
              <a:rPr sz="2500" b="1" spc="120" dirty="0">
                <a:solidFill>
                  <a:srgbClr val="000000"/>
                </a:solidFill>
                <a:latin typeface="Arial Black" panose="020B0A04020102020204" pitchFamily="34" charset="0"/>
                <a:cs typeface="Arial" panose="020B0604020202020204" pitchFamily="34" charset="0"/>
              </a:rPr>
              <a:t> </a:t>
            </a:r>
            <a:r>
              <a:rPr sz="2500" b="1" spc="-30" dirty="0">
                <a:solidFill>
                  <a:srgbClr val="000000"/>
                </a:solidFill>
                <a:latin typeface="Arial Black" panose="020B0A04020102020204" pitchFamily="34" charset="0"/>
                <a:cs typeface="Arial" panose="020B0604020202020204" pitchFamily="34" charset="0"/>
              </a:rPr>
              <a:t>LOGRO?</a:t>
            </a:r>
            <a:endParaRPr sz="2500" b="1" dirty="0">
              <a:latin typeface="Arial Black" panose="020B0A04020102020204" pitchFamily="34" charset="0"/>
              <a:cs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228600" y="1420267"/>
            <a:ext cx="8468535" cy="2846933"/>
          </a:xfrm>
          <a:prstGeom prst="rect">
            <a:avLst/>
          </a:prstGeom>
        </p:spPr>
        <p:txBody>
          <a:bodyPr vert="horz" wrap="square" lIns="0" tIns="0" rIns="0" bIns="0" rtlCol="0">
            <a:spAutoFit/>
          </a:bodyPr>
          <a:lstStyle/>
          <a:p>
            <a:pPr marL="1603375">
              <a:lnSpc>
                <a:spcPct val="100000"/>
              </a:lnSpc>
            </a:pPr>
            <a:r>
              <a:rPr lang="es-MX" sz="2000" b="1" spc="-15" dirty="0">
                <a:latin typeface="Arial" panose="020B0604020202020204" pitchFamily="34" charset="0"/>
                <a:cs typeface="Arial" panose="020B0604020202020204" pitchFamily="34" charset="0"/>
              </a:rPr>
              <a:t>      </a:t>
            </a:r>
            <a:r>
              <a:rPr sz="2000" b="1" spc="-15" dirty="0">
                <a:latin typeface="Arial" panose="020B0604020202020204" pitchFamily="34" charset="0"/>
                <a:cs typeface="Arial" panose="020B0604020202020204" pitchFamily="34" charset="0"/>
              </a:rPr>
              <a:t>GESTION</a:t>
            </a:r>
            <a:r>
              <a:rPr sz="2000" b="1" spc="50" dirty="0">
                <a:latin typeface="Arial" panose="020B0604020202020204" pitchFamily="34" charset="0"/>
                <a:cs typeface="Arial" panose="020B0604020202020204" pitchFamily="34" charset="0"/>
              </a:rPr>
              <a:t> </a:t>
            </a:r>
            <a:r>
              <a:rPr sz="2000" b="1" spc="-15" dirty="0">
                <a:latin typeface="Arial" panose="020B0604020202020204" pitchFamily="34" charset="0"/>
                <a:cs typeface="Arial" panose="020B0604020202020204" pitchFamily="34" charset="0"/>
              </a:rPr>
              <a:t>ADMINISTRATIVA</a:t>
            </a:r>
            <a:r>
              <a:rPr sz="2000" b="1" spc="55" dirty="0">
                <a:latin typeface="Arial" panose="020B0604020202020204" pitchFamily="34" charset="0"/>
                <a:cs typeface="Arial" panose="020B0604020202020204" pitchFamily="34" charset="0"/>
              </a:rPr>
              <a:t> </a:t>
            </a:r>
            <a:r>
              <a:rPr sz="2000" b="1" dirty="0">
                <a:latin typeface="Arial" panose="020B0604020202020204" pitchFamily="34" charset="0"/>
                <a:cs typeface="Arial" panose="020B0604020202020204" pitchFamily="34" charset="0"/>
              </a:rPr>
              <a:t>Y</a:t>
            </a:r>
            <a:r>
              <a:rPr sz="2000" b="1" spc="40" dirty="0">
                <a:latin typeface="Arial" panose="020B0604020202020204" pitchFamily="34" charset="0"/>
                <a:cs typeface="Arial" panose="020B0604020202020204" pitchFamily="34" charset="0"/>
              </a:rPr>
              <a:t> </a:t>
            </a:r>
            <a:r>
              <a:rPr sz="2000" b="1" spc="-15" dirty="0">
                <a:latin typeface="Arial" panose="020B0604020202020204" pitchFamily="34" charset="0"/>
                <a:cs typeface="Arial" panose="020B0604020202020204" pitchFamily="34" charset="0"/>
              </a:rPr>
              <a:t>FINANCIERA</a:t>
            </a:r>
            <a:endParaRPr sz="2000" dirty="0">
              <a:latin typeface="Arial" panose="020B0604020202020204" pitchFamily="34" charset="0"/>
              <a:cs typeface="Arial" panose="020B0604020202020204" pitchFamily="34" charset="0"/>
            </a:endParaRPr>
          </a:p>
          <a:p>
            <a:pPr marL="355600" marR="6350" indent="-342900" algn="just">
              <a:lnSpc>
                <a:spcPct val="100000"/>
              </a:lnSpc>
              <a:spcBef>
                <a:spcPts val="985"/>
              </a:spcBef>
              <a:buFont typeface="Wingdings" panose="05000000000000000000" pitchFamily="2" charset="2"/>
              <a:buChar char="ü"/>
            </a:pPr>
            <a:r>
              <a:rPr lang="es-CO" sz="2000" spc="-10" dirty="0">
                <a:latin typeface="Arial" panose="020B0604020202020204" pitchFamily="34" charset="0"/>
                <a:cs typeface="Arial" panose="020B0604020202020204" pitchFamily="34" charset="0"/>
              </a:rPr>
              <a:t>Adquisición, suministro, dotación y mantenimientos de equipos,  recursos didácticos según las necesidades debidamente establecidas en el presupuesto </a:t>
            </a:r>
            <a:r>
              <a:rPr lang="es-CO" sz="2000" dirty="0">
                <a:latin typeface="Arial" panose="020B0604020202020204" pitchFamily="34" charset="0"/>
                <a:cs typeface="Arial" panose="020B0604020202020204" pitchFamily="34" charset="0"/>
              </a:rPr>
              <a:t>en un  90%.</a:t>
            </a:r>
          </a:p>
          <a:p>
            <a:pPr marL="355600" marR="6350" indent="-342900" algn="just">
              <a:lnSpc>
                <a:spcPct val="100000"/>
              </a:lnSpc>
              <a:spcBef>
                <a:spcPts val="985"/>
              </a:spcBef>
              <a:buFont typeface="Wingdings" panose="05000000000000000000" pitchFamily="2" charset="2"/>
              <a:buChar char="ü"/>
            </a:pPr>
            <a:r>
              <a:rPr lang="es-CO" sz="2000" spc="-10" dirty="0">
                <a:latin typeface="Arial" panose="020B0604020202020204" pitchFamily="34" charset="0"/>
                <a:cs typeface="Arial" panose="020B0604020202020204" pitchFamily="34" charset="0"/>
              </a:rPr>
              <a:t>La institución educativa cuenta con servicios complementarios restaurante escolar para primaria.</a:t>
            </a:r>
          </a:p>
          <a:p>
            <a:pPr marL="355600" marR="6350" indent="-342900" algn="just">
              <a:lnSpc>
                <a:spcPct val="100000"/>
              </a:lnSpc>
              <a:spcBef>
                <a:spcPts val="985"/>
              </a:spcBef>
              <a:buFont typeface="Wingdings" panose="05000000000000000000" pitchFamily="2" charset="2"/>
              <a:buChar char="ü"/>
            </a:pPr>
            <a:r>
              <a:rPr lang="es-CO" sz="2000" spc="-10" dirty="0">
                <a:latin typeface="Arial" panose="020B0604020202020204" pitchFamily="34" charset="0"/>
                <a:cs typeface="Arial" panose="020B0604020202020204" pitchFamily="34" charset="0"/>
              </a:rPr>
              <a:t>La institución educativa ofrece apoyo a estudiantes con bajos desempeños académicos en jornadas extra escolares.</a:t>
            </a:r>
            <a:endParaRPr lang="es-CO" sz="2000" dirty="0">
              <a:latin typeface="Arial" panose="020B0604020202020204" pitchFamily="34" charset="0"/>
              <a:cs typeface="Arial" panose="020B0604020202020204" pitchFamily="34" charset="0"/>
            </a:endParaRPr>
          </a:p>
        </p:txBody>
      </p:sp>
      <p:sp>
        <p:nvSpPr>
          <p:cNvPr id="10" name="object 3"/>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00B0F0"/>
          </a:solidFill>
          <a:ln w="9524">
            <a:noFill/>
          </a:ln>
        </p:spPr>
        <p:txBody>
          <a:bodyPr wrap="square" lIns="0" tIns="0" rIns="0" bIns="0" rtlCol="0"/>
          <a:lstStyle/>
          <a:p>
            <a:endParaRPr dirty="0"/>
          </a:p>
        </p:txBody>
      </p:sp>
      <p:sp>
        <p:nvSpPr>
          <p:cNvPr id="11" name="object 4"/>
          <p:cNvSpPr txBox="1">
            <a:spLocks noGrp="1"/>
          </p:cNvSpPr>
          <p:nvPr>
            <p:ph type="title"/>
          </p:nvPr>
        </p:nvSpPr>
        <p:spPr>
          <a:xfrm>
            <a:off x="467535" y="267816"/>
            <a:ext cx="6390465" cy="426605"/>
          </a:xfrm>
          <a:prstGeom prst="rect">
            <a:avLst/>
          </a:prstGeom>
        </p:spPr>
        <p:txBody>
          <a:bodyPr vert="horz" wrap="square" lIns="0" tIns="41479" rIns="0" bIns="0" rtlCol="0">
            <a:spAutoFit/>
          </a:bodyPr>
          <a:lstStyle/>
          <a:p>
            <a:pPr marL="1960245" algn="ctr">
              <a:lnSpc>
                <a:spcPct val="100000"/>
              </a:lnSpc>
            </a:pPr>
            <a:r>
              <a:rPr lang="es-MX" sz="2500" b="1" spc="-40" dirty="0">
                <a:solidFill>
                  <a:srgbClr val="000000"/>
                </a:solidFill>
                <a:latin typeface="Arial Black" panose="020B0A04020102020204" pitchFamily="34" charset="0"/>
                <a:cs typeface="Arial" panose="020B0604020202020204" pitchFamily="34" charset="0"/>
              </a:rPr>
              <a:t>¿</a:t>
            </a:r>
            <a:r>
              <a:rPr sz="2500" b="1" spc="-40" dirty="0">
                <a:solidFill>
                  <a:srgbClr val="000000"/>
                </a:solidFill>
                <a:latin typeface="Arial Black" panose="020B0A04020102020204" pitchFamily="34" charset="0"/>
                <a:cs typeface="Arial" panose="020B0604020202020204" pitchFamily="34" charset="0"/>
              </a:rPr>
              <a:t>QU</a:t>
            </a:r>
            <a:r>
              <a:rPr sz="2500" b="1" spc="-25" dirty="0">
                <a:solidFill>
                  <a:srgbClr val="000000"/>
                </a:solidFill>
                <a:latin typeface="Arial Black" panose="020B0A04020102020204" pitchFamily="34" charset="0"/>
                <a:cs typeface="Arial" panose="020B0604020202020204" pitchFamily="34" charset="0"/>
              </a:rPr>
              <a:t>E</a:t>
            </a:r>
            <a:r>
              <a:rPr sz="2500" b="1" spc="130" dirty="0">
                <a:solidFill>
                  <a:srgbClr val="000000"/>
                </a:solidFill>
                <a:latin typeface="Arial Black" panose="020B0A04020102020204" pitchFamily="34" charset="0"/>
                <a:cs typeface="Arial" panose="020B0604020202020204" pitchFamily="34" charset="0"/>
              </a:rPr>
              <a:t> </a:t>
            </a:r>
            <a:r>
              <a:rPr sz="2500" b="1" spc="-25" dirty="0">
                <a:solidFill>
                  <a:srgbClr val="000000"/>
                </a:solidFill>
                <a:latin typeface="Arial Black" panose="020B0A04020102020204" pitchFamily="34" charset="0"/>
                <a:cs typeface="Arial" panose="020B0604020202020204" pitchFamily="34" charset="0"/>
              </a:rPr>
              <a:t>SE</a:t>
            </a:r>
            <a:r>
              <a:rPr sz="2500" b="1" spc="120" dirty="0">
                <a:solidFill>
                  <a:srgbClr val="000000"/>
                </a:solidFill>
                <a:latin typeface="Arial Black" panose="020B0A04020102020204" pitchFamily="34" charset="0"/>
                <a:cs typeface="Arial" panose="020B0604020202020204" pitchFamily="34" charset="0"/>
              </a:rPr>
              <a:t> </a:t>
            </a:r>
            <a:r>
              <a:rPr sz="2500" b="1" spc="-30" dirty="0">
                <a:solidFill>
                  <a:srgbClr val="000000"/>
                </a:solidFill>
                <a:latin typeface="Arial Black" panose="020B0A04020102020204" pitchFamily="34" charset="0"/>
                <a:cs typeface="Arial" panose="020B0604020202020204" pitchFamily="34" charset="0"/>
              </a:rPr>
              <a:t>LOGRO?</a:t>
            </a:r>
            <a:endParaRPr sz="2500" b="1" dirty="0">
              <a:latin typeface="Arial Black" panose="020B0A04020102020204" pitchFamily="34" charset="0"/>
              <a:cs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043607" y="1412732"/>
            <a:ext cx="7491095" cy="4498975"/>
          </a:xfrm>
          <a:custGeom>
            <a:avLst/>
            <a:gdLst/>
            <a:ahLst/>
            <a:cxnLst/>
            <a:rect l="l" t="t" r="r" b="b"/>
            <a:pathLst>
              <a:path w="7491095" h="4498975">
                <a:moveTo>
                  <a:pt x="0" y="4498482"/>
                </a:moveTo>
                <a:lnTo>
                  <a:pt x="7490856" y="4498482"/>
                </a:lnTo>
                <a:lnTo>
                  <a:pt x="7490856" y="0"/>
                </a:lnTo>
                <a:lnTo>
                  <a:pt x="0" y="0"/>
                </a:lnTo>
                <a:lnTo>
                  <a:pt x="0" y="4498482"/>
                </a:lnTo>
                <a:close/>
              </a:path>
            </a:pathLst>
          </a:custGeom>
          <a:ln w="9524">
            <a:noFill/>
          </a:ln>
        </p:spPr>
        <p:txBody>
          <a:bodyPr wrap="square" lIns="0" tIns="0" rIns="0" bIns="0" rtlCol="0"/>
          <a:lstStyle/>
          <a:p>
            <a:endParaRPr dirty="0"/>
          </a:p>
        </p:txBody>
      </p:sp>
      <p:sp>
        <p:nvSpPr>
          <p:cNvPr id="4" name="object 4"/>
          <p:cNvSpPr txBox="1"/>
          <p:nvPr/>
        </p:nvSpPr>
        <p:spPr>
          <a:xfrm>
            <a:off x="304800" y="838200"/>
            <a:ext cx="8458200" cy="4206280"/>
          </a:xfrm>
          <a:prstGeom prst="rect">
            <a:avLst/>
          </a:prstGeom>
        </p:spPr>
        <p:txBody>
          <a:bodyPr vert="horz" wrap="square" lIns="0" tIns="0" rIns="0" bIns="0" rtlCol="0">
            <a:spAutoFit/>
          </a:bodyPr>
          <a:lstStyle/>
          <a:p>
            <a:pPr marL="1461135">
              <a:lnSpc>
                <a:spcPct val="100000"/>
              </a:lnSpc>
            </a:pPr>
            <a:r>
              <a:rPr lang="es-MX" sz="2000" spc="-5" dirty="0">
                <a:latin typeface="Arial" panose="020B0604020202020204" pitchFamily="34" charset="0"/>
                <a:cs typeface="Arial" panose="020B0604020202020204" pitchFamily="34" charset="0"/>
              </a:rPr>
              <a:t>    </a:t>
            </a:r>
            <a:r>
              <a:rPr sz="2000" b="1" spc="-5" dirty="0">
                <a:latin typeface="Arial" panose="020B0604020202020204" pitchFamily="34" charset="0"/>
                <a:cs typeface="Arial" panose="020B0604020202020204" pitchFamily="34" charset="0"/>
              </a:rPr>
              <a:t>GES</a:t>
            </a:r>
            <a:r>
              <a:rPr sz="2000" b="1" spc="-10" dirty="0">
                <a:latin typeface="Arial" panose="020B0604020202020204" pitchFamily="34" charset="0"/>
                <a:cs typeface="Arial" panose="020B0604020202020204" pitchFamily="34" charset="0"/>
              </a:rPr>
              <a:t>T</a:t>
            </a:r>
            <a:r>
              <a:rPr sz="2000" b="1" spc="20" dirty="0">
                <a:latin typeface="Arial" panose="020B0604020202020204" pitchFamily="34" charset="0"/>
                <a:cs typeface="Arial" panose="020B0604020202020204" pitchFamily="34" charset="0"/>
              </a:rPr>
              <a:t>I</a:t>
            </a:r>
            <a:r>
              <a:rPr sz="2000" b="1" spc="-25" dirty="0">
                <a:latin typeface="Arial" panose="020B0604020202020204" pitchFamily="34" charset="0"/>
                <a:cs typeface="Arial" panose="020B0604020202020204" pitchFamily="34" charset="0"/>
              </a:rPr>
              <a:t>O</a:t>
            </a:r>
            <a:r>
              <a:rPr sz="2000" b="1" spc="-15" dirty="0">
                <a:latin typeface="Arial" panose="020B0604020202020204" pitchFamily="34" charset="0"/>
                <a:cs typeface="Arial" panose="020B0604020202020204" pitchFamily="34" charset="0"/>
              </a:rPr>
              <a:t>N</a:t>
            </a:r>
            <a:r>
              <a:rPr sz="2000" b="1" spc="35" dirty="0">
                <a:latin typeface="Arial" panose="020B0604020202020204" pitchFamily="34" charset="0"/>
                <a:cs typeface="Arial" panose="020B0604020202020204" pitchFamily="34" charset="0"/>
              </a:rPr>
              <a:t> </a:t>
            </a:r>
            <a:r>
              <a:rPr sz="2000" b="1" spc="0" dirty="0">
                <a:latin typeface="Arial" panose="020B0604020202020204" pitchFamily="34" charset="0"/>
                <a:cs typeface="Arial" panose="020B0604020202020204" pitchFamily="34" charset="0"/>
              </a:rPr>
              <a:t>A</a:t>
            </a:r>
            <a:r>
              <a:rPr sz="2000" b="1" spc="-5" dirty="0">
                <a:latin typeface="Arial" panose="020B0604020202020204" pitchFamily="34" charset="0"/>
                <a:cs typeface="Arial" panose="020B0604020202020204" pitchFamily="34" charset="0"/>
              </a:rPr>
              <a:t>D</a:t>
            </a:r>
            <a:r>
              <a:rPr sz="2000" b="1" spc="5" dirty="0">
                <a:latin typeface="Arial" panose="020B0604020202020204" pitchFamily="34" charset="0"/>
                <a:cs typeface="Arial" panose="020B0604020202020204" pitchFamily="34" charset="0"/>
              </a:rPr>
              <a:t>M</a:t>
            </a:r>
            <a:r>
              <a:rPr sz="2000" b="1" spc="10" dirty="0">
                <a:latin typeface="Arial" panose="020B0604020202020204" pitchFamily="34" charset="0"/>
                <a:cs typeface="Arial" panose="020B0604020202020204" pitchFamily="34" charset="0"/>
              </a:rPr>
              <a:t>I</a:t>
            </a:r>
            <a:r>
              <a:rPr sz="2000" b="1" spc="-15" dirty="0">
                <a:latin typeface="Arial" panose="020B0604020202020204" pitchFamily="34" charset="0"/>
                <a:cs typeface="Arial" panose="020B0604020202020204" pitchFamily="34" charset="0"/>
              </a:rPr>
              <a:t>N</a:t>
            </a:r>
            <a:r>
              <a:rPr sz="2000" b="1" spc="0" dirty="0">
                <a:latin typeface="Arial" panose="020B0604020202020204" pitchFamily="34" charset="0"/>
                <a:cs typeface="Arial" panose="020B0604020202020204" pitchFamily="34" charset="0"/>
              </a:rPr>
              <a:t>I</a:t>
            </a:r>
            <a:r>
              <a:rPr sz="2000" b="1" spc="-10" dirty="0">
                <a:latin typeface="Arial" panose="020B0604020202020204" pitchFamily="34" charset="0"/>
                <a:cs typeface="Arial" panose="020B0604020202020204" pitchFamily="34" charset="0"/>
              </a:rPr>
              <a:t>S</a:t>
            </a:r>
            <a:r>
              <a:rPr sz="2000" b="1" spc="-20" dirty="0">
                <a:latin typeface="Arial" panose="020B0604020202020204" pitchFamily="34" charset="0"/>
                <a:cs typeface="Arial" panose="020B0604020202020204" pitchFamily="34" charset="0"/>
              </a:rPr>
              <a:t>T</a:t>
            </a:r>
            <a:r>
              <a:rPr sz="2000" b="1" spc="-15" dirty="0">
                <a:latin typeface="Arial" panose="020B0604020202020204" pitchFamily="34" charset="0"/>
                <a:cs typeface="Arial" panose="020B0604020202020204" pitchFamily="34" charset="0"/>
              </a:rPr>
              <a:t>R</a:t>
            </a:r>
            <a:r>
              <a:rPr sz="2000" b="1" spc="-10" dirty="0">
                <a:latin typeface="Arial" panose="020B0604020202020204" pitchFamily="34" charset="0"/>
                <a:cs typeface="Arial" panose="020B0604020202020204" pitchFamily="34" charset="0"/>
              </a:rPr>
              <a:t>A</a:t>
            </a:r>
            <a:r>
              <a:rPr sz="2000" b="1" spc="-25" dirty="0">
                <a:latin typeface="Arial" panose="020B0604020202020204" pitchFamily="34" charset="0"/>
                <a:cs typeface="Arial" panose="020B0604020202020204" pitchFamily="34" charset="0"/>
              </a:rPr>
              <a:t>T</a:t>
            </a:r>
            <a:r>
              <a:rPr sz="2000" b="1" spc="10" dirty="0">
                <a:latin typeface="Arial" panose="020B0604020202020204" pitchFamily="34" charset="0"/>
                <a:cs typeface="Arial" panose="020B0604020202020204" pitchFamily="34" charset="0"/>
              </a:rPr>
              <a:t>I</a:t>
            </a:r>
            <a:r>
              <a:rPr sz="2000" b="1" spc="-20" dirty="0">
                <a:latin typeface="Arial" panose="020B0604020202020204" pitchFamily="34" charset="0"/>
                <a:cs typeface="Arial" panose="020B0604020202020204" pitchFamily="34" charset="0"/>
              </a:rPr>
              <a:t>V</a:t>
            </a:r>
            <a:r>
              <a:rPr sz="2000" b="1" spc="-15" dirty="0">
                <a:latin typeface="Arial" panose="020B0604020202020204" pitchFamily="34" charset="0"/>
                <a:cs typeface="Arial" panose="020B0604020202020204" pitchFamily="34" charset="0"/>
              </a:rPr>
              <a:t>A</a:t>
            </a:r>
            <a:r>
              <a:rPr sz="2000" b="1" spc="25" dirty="0">
                <a:latin typeface="Arial" panose="020B0604020202020204" pitchFamily="34" charset="0"/>
                <a:cs typeface="Arial" panose="020B0604020202020204" pitchFamily="34" charset="0"/>
              </a:rPr>
              <a:t> </a:t>
            </a:r>
            <a:r>
              <a:rPr sz="2000" b="1" spc="-15" dirty="0">
                <a:latin typeface="Arial" panose="020B0604020202020204" pitchFamily="34" charset="0"/>
                <a:cs typeface="Arial" panose="020B0604020202020204" pitchFamily="34" charset="0"/>
              </a:rPr>
              <a:t>Y</a:t>
            </a:r>
            <a:r>
              <a:rPr sz="2000" b="1" spc="40" dirty="0">
                <a:latin typeface="Arial" panose="020B0604020202020204" pitchFamily="34" charset="0"/>
                <a:cs typeface="Arial" panose="020B0604020202020204" pitchFamily="34" charset="0"/>
              </a:rPr>
              <a:t> </a:t>
            </a:r>
            <a:r>
              <a:rPr sz="2000" b="1" spc="-10" dirty="0">
                <a:latin typeface="Arial" panose="020B0604020202020204" pitchFamily="34" charset="0"/>
                <a:cs typeface="Arial" panose="020B0604020202020204" pitchFamily="34" charset="0"/>
              </a:rPr>
              <a:t>F</a:t>
            </a:r>
            <a:r>
              <a:rPr sz="2000" b="1" spc="20" dirty="0">
                <a:latin typeface="Arial" panose="020B0604020202020204" pitchFamily="34" charset="0"/>
                <a:cs typeface="Arial" panose="020B0604020202020204" pitchFamily="34" charset="0"/>
              </a:rPr>
              <a:t>I</a:t>
            </a:r>
            <a:r>
              <a:rPr sz="2000" b="1" spc="-15" dirty="0">
                <a:latin typeface="Arial" panose="020B0604020202020204" pitchFamily="34" charset="0"/>
                <a:cs typeface="Arial" panose="020B0604020202020204" pitchFamily="34" charset="0"/>
              </a:rPr>
              <a:t>N</a:t>
            </a:r>
            <a:r>
              <a:rPr sz="2000" b="1" spc="0" dirty="0">
                <a:latin typeface="Arial" panose="020B0604020202020204" pitchFamily="34" charset="0"/>
                <a:cs typeface="Arial" panose="020B0604020202020204" pitchFamily="34" charset="0"/>
              </a:rPr>
              <a:t>A</a:t>
            </a:r>
            <a:r>
              <a:rPr sz="2000" b="1" spc="-15" dirty="0">
                <a:latin typeface="Arial" panose="020B0604020202020204" pitchFamily="34" charset="0"/>
                <a:cs typeface="Arial" panose="020B0604020202020204" pitchFamily="34" charset="0"/>
              </a:rPr>
              <a:t>NC</a:t>
            </a:r>
            <a:r>
              <a:rPr sz="2000" b="1" spc="0" dirty="0">
                <a:latin typeface="Arial" panose="020B0604020202020204" pitchFamily="34" charset="0"/>
                <a:cs typeface="Arial" panose="020B0604020202020204" pitchFamily="34" charset="0"/>
              </a:rPr>
              <a:t>I</a:t>
            </a:r>
            <a:r>
              <a:rPr sz="2000" b="1" spc="-5" dirty="0">
                <a:latin typeface="Arial" panose="020B0604020202020204" pitchFamily="34" charset="0"/>
                <a:cs typeface="Arial" panose="020B0604020202020204" pitchFamily="34" charset="0"/>
              </a:rPr>
              <a:t>E</a:t>
            </a:r>
            <a:r>
              <a:rPr sz="2000" b="1" spc="-20" dirty="0">
                <a:latin typeface="Arial" panose="020B0604020202020204" pitchFamily="34" charset="0"/>
                <a:cs typeface="Arial" panose="020B0604020202020204" pitchFamily="34" charset="0"/>
              </a:rPr>
              <a:t>R</a:t>
            </a:r>
            <a:r>
              <a:rPr sz="2000" b="1" spc="-15" dirty="0">
                <a:latin typeface="Arial" panose="020B0604020202020204" pitchFamily="34" charset="0"/>
                <a:cs typeface="Arial" panose="020B0604020202020204" pitchFamily="34" charset="0"/>
              </a:rPr>
              <a:t>A</a:t>
            </a:r>
            <a:endParaRPr sz="2000" b="1" dirty="0">
              <a:latin typeface="Arial" panose="020B0604020202020204" pitchFamily="34" charset="0"/>
              <a:cs typeface="Arial" panose="020B0604020202020204" pitchFamily="34" charset="0"/>
            </a:endParaRPr>
          </a:p>
          <a:p>
            <a:pPr marL="342900" indent="-342900" algn="just">
              <a:lnSpc>
                <a:spcPct val="100000"/>
              </a:lnSpc>
              <a:spcBef>
                <a:spcPts val="1000"/>
              </a:spcBef>
              <a:buFont typeface="Wingdings" panose="05000000000000000000" pitchFamily="2" charset="2"/>
              <a:buChar char="ü"/>
              <a:tabLst>
                <a:tab pos="342265" algn="l"/>
              </a:tabLst>
            </a:pPr>
            <a:r>
              <a:rPr lang="es-CO" sz="2000" dirty="0">
                <a:latin typeface="Arial" panose="020B0604020202020204" pitchFamily="34" charset="0"/>
                <a:cs typeface="Arial" panose="020B0604020202020204" pitchFamily="34" charset="0"/>
              </a:rPr>
              <a:t>Apoyo a estudiantes por parte de los tutores de PTA en áreas de básica primaria </a:t>
            </a:r>
            <a:r>
              <a:rPr lang="es-CO" sz="2000" spc="-5" dirty="0">
                <a:latin typeface="Arial" panose="020B0604020202020204" pitchFamily="34" charset="0"/>
                <a:cs typeface="Arial" panose="020B0604020202020204" pitchFamily="34" charset="0"/>
              </a:rPr>
              <a:t>en las áreas de lenguaje y matemática a estudiantes con dificultades.</a:t>
            </a:r>
          </a:p>
          <a:p>
            <a:pPr marL="342900" indent="-342900" algn="just">
              <a:lnSpc>
                <a:spcPct val="100000"/>
              </a:lnSpc>
              <a:spcBef>
                <a:spcPts val="1000"/>
              </a:spcBef>
              <a:buFont typeface="Wingdings" panose="05000000000000000000" pitchFamily="2" charset="2"/>
              <a:buChar char="ü"/>
              <a:tabLst>
                <a:tab pos="342265" algn="l"/>
              </a:tabLst>
            </a:pPr>
            <a:r>
              <a:rPr lang="es-CO" sz="2000" spc="0" dirty="0">
                <a:latin typeface="Arial" panose="020B0604020202020204" pitchFamily="34" charset="0"/>
                <a:cs typeface="Arial" panose="020B0604020202020204" pitchFamily="34" charset="0"/>
              </a:rPr>
              <a:t>Se realiza la asignación académica y horarios de manera oportuna al personal docente según su perfil en un 100%. </a:t>
            </a:r>
          </a:p>
          <a:p>
            <a:pPr marL="342900" indent="-342900" algn="just">
              <a:lnSpc>
                <a:spcPct val="100000"/>
              </a:lnSpc>
              <a:spcBef>
                <a:spcPts val="1000"/>
              </a:spcBef>
              <a:buFont typeface="Wingdings" panose="05000000000000000000" pitchFamily="2" charset="2"/>
              <a:buChar char="ü"/>
              <a:tabLst>
                <a:tab pos="342265" algn="l"/>
              </a:tabLst>
            </a:pPr>
            <a:r>
              <a:rPr lang="es-CO" sz="2000" spc="0" dirty="0">
                <a:latin typeface="Arial" panose="020B0604020202020204" pitchFamily="34" charset="0"/>
                <a:cs typeface="Arial" panose="020B0604020202020204" pitchFamily="34" charset="0"/>
              </a:rPr>
              <a:t>Se cuenta con un programa de inducción y reinducción a estudiantes  nuevos y antiguos.</a:t>
            </a:r>
          </a:p>
          <a:p>
            <a:pPr marL="342900" indent="-342900" algn="just">
              <a:lnSpc>
                <a:spcPct val="100000"/>
              </a:lnSpc>
              <a:spcBef>
                <a:spcPts val="1000"/>
              </a:spcBef>
              <a:buFont typeface="Wingdings" panose="05000000000000000000" pitchFamily="2" charset="2"/>
              <a:buChar char="ü"/>
              <a:tabLst>
                <a:tab pos="342265" algn="l"/>
              </a:tabLst>
            </a:pPr>
            <a:r>
              <a:rPr lang="es-CO" sz="2000" spc="0" dirty="0">
                <a:latin typeface="Arial" panose="020B0604020202020204" pitchFamily="34" charset="0"/>
                <a:cs typeface="Arial" panose="020B0604020202020204" pitchFamily="34" charset="0"/>
              </a:rPr>
              <a:t>Los docentes de la básica primaria y prescolar recibieron capacitación y formación en procesos de aprendizaje y enseñanza por parte de los tutores del peta en las áreas de lenguaje y matemáticas en 100% del programa establecido. </a:t>
            </a:r>
            <a:endParaRPr sz="2000" dirty="0">
              <a:latin typeface="Arial" panose="020B0604020202020204" pitchFamily="34" charset="0"/>
              <a:cs typeface="Arial" panose="020B0604020202020204" pitchFamily="34" charset="0"/>
            </a:endParaRPr>
          </a:p>
        </p:txBody>
      </p:sp>
      <p:sp>
        <p:nvSpPr>
          <p:cNvPr id="5" name="object 5"/>
          <p:cNvSpPr txBox="1"/>
          <p:nvPr/>
        </p:nvSpPr>
        <p:spPr>
          <a:xfrm>
            <a:off x="709069" y="845045"/>
            <a:ext cx="309245" cy="280035"/>
          </a:xfrm>
          <a:prstGeom prst="rect">
            <a:avLst/>
          </a:prstGeom>
        </p:spPr>
        <p:txBody>
          <a:bodyPr vert="horz" wrap="square" lIns="0" tIns="0" rIns="0" bIns="0" rtlCol="0">
            <a:spAutoFit/>
          </a:bodyPr>
          <a:lstStyle/>
          <a:p>
            <a:pPr marL="12700">
              <a:lnSpc>
                <a:spcPct val="100000"/>
              </a:lnSpc>
            </a:pPr>
            <a:r>
              <a:rPr sz="2000" spc="5" dirty="0">
                <a:solidFill>
                  <a:srgbClr val="FEFFFF"/>
                </a:solidFill>
                <a:latin typeface="Century Gothic"/>
                <a:cs typeface="Century Gothic"/>
              </a:rPr>
              <a:t>24</a:t>
            </a:r>
            <a:endParaRPr sz="2000" dirty="0">
              <a:latin typeface="Century Gothic"/>
              <a:cs typeface="Century Gothic"/>
            </a:endParaRPr>
          </a:p>
        </p:txBody>
      </p:sp>
      <p:sp>
        <p:nvSpPr>
          <p:cNvPr id="7" name="object 3"/>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00B0F0"/>
          </a:solidFill>
          <a:ln w="9524">
            <a:noFill/>
          </a:ln>
        </p:spPr>
        <p:txBody>
          <a:bodyPr wrap="square" lIns="0" tIns="0" rIns="0" bIns="0" rtlCol="0"/>
          <a:lstStyle/>
          <a:p>
            <a:endParaRPr dirty="0"/>
          </a:p>
        </p:txBody>
      </p:sp>
      <p:sp>
        <p:nvSpPr>
          <p:cNvPr id="8" name="object 4"/>
          <p:cNvSpPr txBox="1">
            <a:spLocks noGrp="1"/>
          </p:cNvSpPr>
          <p:nvPr>
            <p:ph type="title"/>
          </p:nvPr>
        </p:nvSpPr>
        <p:spPr>
          <a:xfrm>
            <a:off x="467535" y="267816"/>
            <a:ext cx="6390465" cy="426605"/>
          </a:xfrm>
          <a:prstGeom prst="rect">
            <a:avLst/>
          </a:prstGeom>
        </p:spPr>
        <p:txBody>
          <a:bodyPr vert="horz" wrap="square" lIns="0" tIns="41479" rIns="0" bIns="0" rtlCol="0">
            <a:spAutoFit/>
          </a:bodyPr>
          <a:lstStyle/>
          <a:p>
            <a:pPr marL="1960245" algn="ctr">
              <a:lnSpc>
                <a:spcPct val="100000"/>
              </a:lnSpc>
            </a:pPr>
            <a:r>
              <a:rPr lang="es-MX" sz="2500" b="1" spc="-40" dirty="0">
                <a:solidFill>
                  <a:srgbClr val="000000"/>
                </a:solidFill>
                <a:latin typeface="Arial Black" panose="020B0A04020102020204" pitchFamily="34" charset="0"/>
                <a:cs typeface="Arial" panose="020B0604020202020204" pitchFamily="34" charset="0"/>
              </a:rPr>
              <a:t>¿</a:t>
            </a:r>
            <a:r>
              <a:rPr sz="2500" b="1" spc="-40" dirty="0">
                <a:solidFill>
                  <a:srgbClr val="000000"/>
                </a:solidFill>
                <a:latin typeface="Arial Black" panose="020B0A04020102020204" pitchFamily="34" charset="0"/>
                <a:cs typeface="Arial" panose="020B0604020202020204" pitchFamily="34" charset="0"/>
              </a:rPr>
              <a:t>QU</a:t>
            </a:r>
            <a:r>
              <a:rPr sz="2500" b="1" spc="-25" dirty="0">
                <a:solidFill>
                  <a:srgbClr val="000000"/>
                </a:solidFill>
                <a:latin typeface="Arial Black" panose="020B0A04020102020204" pitchFamily="34" charset="0"/>
                <a:cs typeface="Arial" panose="020B0604020202020204" pitchFamily="34" charset="0"/>
              </a:rPr>
              <a:t>E</a:t>
            </a:r>
            <a:r>
              <a:rPr sz="2500" b="1" spc="130" dirty="0">
                <a:solidFill>
                  <a:srgbClr val="000000"/>
                </a:solidFill>
                <a:latin typeface="Arial Black" panose="020B0A04020102020204" pitchFamily="34" charset="0"/>
                <a:cs typeface="Arial" panose="020B0604020202020204" pitchFamily="34" charset="0"/>
              </a:rPr>
              <a:t> </a:t>
            </a:r>
            <a:r>
              <a:rPr sz="2500" b="1" spc="-25" dirty="0">
                <a:solidFill>
                  <a:srgbClr val="000000"/>
                </a:solidFill>
                <a:latin typeface="Arial Black" panose="020B0A04020102020204" pitchFamily="34" charset="0"/>
                <a:cs typeface="Arial" panose="020B0604020202020204" pitchFamily="34" charset="0"/>
              </a:rPr>
              <a:t>SE</a:t>
            </a:r>
            <a:r>
              <a:rPr sz="2500" b="1" spc="120" dirty="0">
                <a:solidFill>
                  <a:srgbClr val="000000"/>
                </a:solidFill>
                <a:latin typeface="Arial Black" panose="020B0A04020102020204" pitchFamily="34" charset="0"/>
                <a:cs typeface="Arial" panose="020B0604020202020204" pitchFamily="34" charset="0"/>
              </a:rPr>
              <a:t> </a:t>
            </a:r>
            <a:r>
              <a:rPr sz="2500" b="1" spc="-30" dirty="0">
                <a:solidFill>
                  <a:srgbClr val="000000"/>
                </a:solidFill>
                <a:latin typeface="Arial Black" panose="020B0A04020102020204" pitchFamily="34" charset="0"/>
                <a:cs typeface="Arial" panose="020B0604020202020204" pitchFamily="34" charset="0"/>
              </a:rPr>
              <a:t>LOGRO?</a:t>
            </a:r>
            <a:endParaRPr sz="2500" b="1" dirty="0">
              <a:latin typeface="Arial Black" panose="020B0A04020102020204" pitchFamily="34" charset="0"/>
              <a:cs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228599" y="990600"/>
            <a:ext cx="8468535" cy="5040630"/>
          </a:xfrm>
          <a:custGeom>
            <a:avLst/>
            <a:gdLst/>
            <a:ahLst/>
            <a:cxnLst/>
            <a:rect l="l" t="t" r="r" b="b"/>
            <a:pathLst>
              <a:path w="7745730" h="5040630">
                <a:moveTo>
                  <a:pt x="0" y="5040507"/>
                </a:moveTo>
                <a:lnTo>
                  <a:pt x="7745455" y="5040507"/>
                </a:lnTo>
                <a:lnTo>
                  <a:pt x="7745455" y="0"/>
                </a:lnTo>
                <a:lnTo>
                  <a:pt x="0" y="0"/>
                </a:lnTo>
                <a:lnTo>
                  <a:pt x="0" y="5040507"/>
                </a:lnTo>
                <a:close/>
              </a:path>
            </a:pathLst>
          </a:custGeom>
          <a:ln w="9524">
            <a:noFill/>
          </a:ln>
        </p:spPr>
        <p:txBody>
          <a:bodyPr wrap="square" lIns="0" tIns="0" rIns="0" bIns="0" rtlCol="0"/>
          <a:lstStyle/>
          <a:p>
            <a:endParaRPr dirty="0"/>
          </a:p>
        </p:txBody>
      </p:sp>
      <p:sp>
        <p:nvSpPr>
          <p:cNvPr id="6" name="object 6"/>
          <p:cNvSpPr txBox="1"/>
          <p:nvPr/>
        </p:nvSpPr>
        <p:spPr>
          <a:xfrm>
            <a:off x="467534" y="1600200"/>
            <a:ext cx="8066865" cy="2215991"/>
          </a:xfrm>
          <a:prstGeom prst="rect">
            <a:avLst/>
          </a:prstGeom>
        </p:spPr>
        <p:txBody>
          <a:bodyPr vert="horz" wrap="square" lIns="0" tIns="0" rIns="0" bIns="0" rtlCol="0">
            <a:spAutoFit/>
          </a:bodyPr>
          <a:lstStyle/>
          <a:p>
            <a:pPr marL="12700" marR="5080" algn="just">
              <a:lnSpc>
                <a:spcPct val="100000"/>
              </a:lnSpc>
            </a:pPr>
            <a:r>
              <a:rPr sz="2400" spc="-5" dirty="0">
                <a:latin typeface="Arial   "/>
                <a:cs typeface="Century Gothic"/>
              </a:rPr>
              <a:t>La</a:t>
            </a:r>
            <a:r>
              <a:rPr sz="2400" dirty="0">
                <a:latin typeface="Arial   "/>
                <a:cs typeface="Century Gothic"/>
              </a:rPr>
              <a:t>s</a:t>
            </a:r>
            <a:r>
              <a:rPr sz="2400" spc="305" dirty="0">
                <a:latin typeface="Arial   "/>
                <a:cs typeface="Times New Roman"/>
              </a:rPr>
              <a:t> </a:t>
            </a:r>
            <a:r>
              <a:rPr sz="2400" dirty="0">
                <a:latin typeface="Arial   "/>
                <a:cs typeface="Century Gothic"/>
              </a:rPr>
              <a:t>me</a:t>
            </a:r>
            <a:r>
              <a:rPr sz="2400" spc="-20" dirty="0">
                <a:latin typeface="Arial   "/>
                <a:cs typeface="Century Gothic"/>
              </a:rPr>
              <a:t>t</a:t>
            </a:r>
            <a:r>
              <a:rPr sz="2400" spc="-5" dirty="0">
                <a:latin typeface="Arial   "/>
                <a:cs typeface="Century Gothic"/>
              </a:rPr>
              <a:t>a</a:t>
            </a:r>
            <a:r>
              <a:rPr sz="2400" dirty="0">
                <a:latin typeface="Arial   "/>
                <a:cs typeface="Century Gothic"/>
              </a:rPr>
              <a:t>s</a:t>
            </a:r>
            <a:r>
              <a:rPr sz="2400" spc="305" dirty="0">
                <a:latin typeface="Arial   "/>
                <a:cs typeface="Times New Roman"/>
              </a:rPr>
              <a:t> </a:t>
            </a:r>
            <a:r>
              <a:rPr sz="2400" dirty="0">
                <a:latin typeface="Arial   "/>
                <a:cs typeface="Century Gothic"/>
              </a:rPr>
              <a:t>for</a:t>
            </a:r>
            <a:r>
              <a:rPr sz="2400" spc="-20" dirty="0">
                <a:latin typeface="Arial   "/>
                <a:cs typeface="Century Gothic"/>
              </a:rPr>
              <a:t>m</a:t>
            </a:r>
            <a:r>
              <a:rPr sz="2400" dirty="0">
                <a:latin typeface="Arial   "/>
                <a:cs typeface="Century Gothic"/>
              </a:rPr>
              <a:t>ul</a:t>
            </a:r>
            <a:r>
              <a:rPr sz="2400" spc="-15" dirty="0">
                <a:latin typeface="Arial   "/>
                <a:cs typeface="Century Gothic"/>
              </a:rPr>
              <a:t>a</a:t>
            </a:r>
            <a:r>
              <a:rPr sz="2400" spc="-5" dirty="0">
                <a:latin typeface="Arial   "/>
                <a:cs typeface="Century Gothic"/>
              </a:rPr>
              <a:t>da</a:t>
            </a:r>
            <a:r>
              <a:rPr sz="2400" dirty="0">
                <a:latin typeface="Arial   "/>
                <a:cs typeface="Century Gothic"/>
              </a:rPr>
              <a:t>s</a:t>
            </a:r>
            <a:r>
              <a:rPr sz="2400" spc="305" dirty="0">
                <a:latin typeface="Arial   "/>
                <a:cs typeface="Times New Roman"/>
              </a:rPr>
              <a:t> </a:t>
            </a:r>
            <a:r>
              <a:rPr sz="2400" spc="-10" dirty="0">
                <a:latin typeface="Arial   "/>
                <a:cs typeface="Century Gothic"/>
              </a:rPr>
              <a:t>e</a:t>
            </a:r>
            <a:r>
              <a:rPr sz="2400" dirty="0">
                <a:latin typeface="Arial   "/>
                <a:cs typeface="Century Gothic"/>
              </a:rPr>
              <a:t>n</a:t>
            </a:r>
            <a:r>
              <a:rPr sz="2400" spc="305" dirty="0">
                <a:latin typeface="Arial   "/>
                <a:cs typeface="Times New Roman"/>
              </a:rPr>
              <a:t> </a:t>
            </a:r>
            <a:r>
              <a:rPr sz="2400" dirty="0">
                <a:latin typeface="Arial   "/>
                <a:cs typeface="Century Gothic"/>
              </a:rPr>
              <a:t>nues</a:t>
            </a:r>
            <a:r>
              <a:rPr sz="2400" spc="-15" dirty="0">
                <a:latin typeface="Arial   "/>
                <a:cs typeface="Century Gothic"/>
              </a:rPr>
              <a:t>t</a:t>
            </a:r>
            <a:r>
              <a:rPr sz="2400" dirty="0">
                <a:latin typeface="Arial   "/>
                <a:cs typeface="Century Gothic"/>
              </a:rPr>
              <a:t>ro</a:t>
            </a:r>
            <a:r>
              <a:rPr sz="2400" spc="300" dirty="0">
                <a:latin typeface="Arial   "/>
                <a:cs typeface="Times New Roman"/>
              </a:rPr>
              <a:t> </a:t>
            </a:r>
            <a:r>
              <a:rPr sz="2400" dirty="0">
                <a:latin typeface="Arial   "/>
                <a:cs typeface="Century Gothic"/>
              </a:rPr>
              <a:t>Plan</a:t>
            </a:r>
            <a:r>
              <a:rPr sz="2400" dirty="0">
                <a:latin typeface="Arial   "/>
                <a:cs typeface="Times New Roman"/>
              </a:rPr>
              <a:t> </a:t>
            </a:r>
            <a:r>
              <a:rPr sz="2400" spc="-15" dirty="0">
                <a:latin typeface="Arial   "/>
                <a:cs typeface="Century Gothic"/>
              </a:rPr>
              <a:t>d</a:t>
            </a:r>
            <a:r>
              <a:rPr sz="2400" dirty="0">
                <a:latin typeface="Arial   "/>
                <a:cs typeface="Century Gothic"/>
              </a:rPr>
              <a:t>e</a:t>
            </a:r>
            <a:r>
              <a:rPr sz="2400" dirty="0">
                <a:latin typeface="Arial   "/>
                <a:cs typeface="Times New Roman"/>
              </a:rPr>
              <a:t> </a:t>
            </a:r>
            <a:r>
              <a:rPr lang="es-MX" sz="2400" spc="-20" dirty="0">
                <a:latin typeface="Arial   "/>
                <a:cs typeface="Times New Roman"/>
              </a:rPr>
              <a:t>m</a:t>
            </a:r>
            <a:r>
              <a:rPr sz="2400" dirty="0">
                <a:latin typeface="Arial   "/>
                <a:cs typeface="Century Gothic"/>
              </a:rPr>
              <a:t>ejo</a:t>
            </a:r>
            <a:r>
              <a:rPr sz="2400" spc="-15" dirty="0">
                <a:latin typeface="Arial   "/>
                <a:cs typeface="Century Gothic"/>
              </a:rPr>
              <a:t>r</a:t>
            </a:r>
            <a:r>
              <a:rPr sz="2400" spc="-5" dirty="0">
                <a:latin typeface="Arial   "/>
                <a:cs typeface="Century Gothic"/>
              </a:rPr>
              <a:t>a</a:t>
            </a:r>
            <a:r>
              <a:rPr sz="2400" spc="-10" dirty="0">
                <a:latin typeface="Arial   "/>
                <a:cs typeface="Century Gothic"/>
              </a:rPr>
              <a:t>m</a:t>
            </a:r>
            <a:r>
              <a:rPr sz="2400" spc="-5" dirty="0">
                <a:latin typeface="Arial   "/>
                <a:cs typeface="Century Gothic"/>
              </a:rPr>
              <a:t>ient</a:t>
            </a:r>
            <a:r>
              <a:rPr sz="2400" dirty="0">
                <a:latin typeface="Arial   "/>
                <a:cs typeface="Century Gothic"/>
              </a:rPr>
              <a:t>o</a:t>
            </a:r>
            <a:r>
              <a:rPr sz="2400" dirty="0">
                <a:latin typeface="Arial   "/>
                <a:cs typeface="Times New Roman"/>
              </a:rPr>
              <a:t> </a:t>
            </a:r>
            <a:r>
              <a:rPr sz="2400" spc="-215" dirty="0">
                <a:latin typeface="Arial   "/>
                <a:cs typeface="Times New Roman"/>
              </a:rPr>
              <a:t> </a:t>
            </a:r>
            <a:r>
              <a:rPr sz="2400" spc="-5" dirty="0">
                <a:latin typeface="Arial   "/>
                <a:cs typeface="Century Gothic"/>
              </a:rPr>
              <a:t>201</a:t>
            </a:r>
            <a:r>
              <a:rPr lang="es-MX" sz="2400" spc="-5" dirty="0">
                <a:latin typeface="Arial   "/>
                <a:cs typeface="Century Gothic"/>
              </a:rPr>
              <a:t>7</a:t>
            </a:r>
            <a:r>
              <a:rPr sz="2400" dirty="0">
                <a:latin typeface="Arial   "/>
                <a:cs typeface="Times New Roman"/>
              </a:rPr>
              <a:t> </a:t>
            </a:r>
            <a:r>
              <a:rPr sz="2400" spc="-229" dirty="0">
                <a:latin typeface="Arial   "/>
                <a:cs typeface="Times New Roman"/>
              </a:rPr>
              <a:t> </a:t>
            </a:r>
            <a:r>
              <a:rPr sz="2400" spc="-10" dirty="0">
                <a:latin typeface="Arial   "/>
                <a:cs typeface="Century Gothic"/>
              </a:rPr>
              <a:t>s</a:t>
            </a:r>
            <a:r>
              <a:rPr sz="2400" dirty="0">
                <a:latin typeface="Arial   "/>
                <a:cs typeface="Century Gothic"/>
              </a:rPr>
              <a:t>e</a:t>
            </a:r>
            <a:r>
              <a:rPr sz="2400" dirty="0">
                <a:latin typeface="Arial   "/>
                <a:cs typeface="Times New Roman"/>
              </a:rPr>
              <a:t> </a:t>
            </a:r>
            <a:r>
              <a:rPr sz="2400" spc="-225" dirty="0">
                <a:latin typeface="Arial   "/>
                <a:cs typeface="Times New Roman"/>
              </a:rPr>
              <a:t> </a:t>
            </a:r>
            <a:r>
              <a:rPr sz="2400" spc="-5" dirty="0">
                <a:latin typeface="Arial   "/>
                <a:cs typeface="Century Gothic"/>
              </a:rPr>
              <a:t>alc</a:t>
            </a:r>
            <a:r>
              <a:rPr sz="2400" spc="-10" dirty="0">
                <a:latin typeface="Arial   "/>
                <a:cs typeface="Century Gothic"/>
              </a:rPr>
              <a:t>a</a:t>
            </a:r>
            <a:r>
              <a:rPr sz="2400" dirty="0">
                <a:latin typeface="Arial   "/>
                <a:cs typeface="Century Gothic"/>
              </a:rPr>
              <a:t>nzaron</a:t>
            </a:r>
            <a:r>
              <a:rPr sz="2400" dirty="0">
                <a:latin typeface="Arial   "/>
                <a:cs typeface="Times New Roman"/>
              </a:rPr>
              <a:t> </a:t>
            </a:r>
            <a:r>
              <a:rPr sz="2400" spc="-10" dirty="0">
                <a:latin typeface="Arial   "/>
                <a:cs typeface="Century Gothic"/>
              </a:rPr>
              <a:t>e</a:t>
            </a:r>
            <a:r>
              <a:rPr sz="2400" dirty="0">
                <a:latin typeface="Arial   "/>
                <a:cs typeface="Century Gothic"/>
              </a:rPr>
              <a:t>n</a:t>
            </a:r>
            <a:r>
              <a:rPr sz="2400" dirty="0">
                <a:latin typeface="Arial   "/>
                <a:cs typeface="Times New Roman"/>
              </a:rPr>
              <a:t>  </a:t>
            </a:r>
            <a:r>
              <a:rPr sz="2400" spc="-135" dirty="0">
                <a:latin typeface="Arial   "/>
                <a:cs typeface="Times New Roman"/>
              </a:rPr>
              <a:t> </a:t>
            </a:r>
            <a:r>
              <a:rPr sz="2400" spc="-10" dirty="0">
                <a:latin typeface="Arial   "/>
                <a:cs typeface="Century Gothic"/>
              </a:rPr>
              <a:t>u</a:t>
            </a:r>
            <a:r>
              <a:rPr sz="2400" dirty="0">
                <a:latin typeface="Arial   "/>
                <a:cs typeface="Century Gothic"/>
              </a:rPr>
              <a:t>n</a:t>
            </a:r>
            <a:r>
              <a:rPr sz="2400" dirty="0">
                <a:latin typeface="Arial   "/>
                <a:cs typeface="Times New Roman"/>
              </a:rPr>
              <a:t>  </a:t>
            </a:r>
            <a:r>
              <a:rPr sz="2400" spc="-145" dirty="0">
                <a:latin typeface="Arial   "/>
                <a:cs typeface="Times New Roman"/>
              </a:rPr>
              <a:t> </a:t>
            </a:r>
            <a:r>
              <a:rPr lang="es-MX" sz="2400" spc="-145" dirty="0">
                <a:latin typeface="Arial   "/>
                <a:cs typeface="Times New Roman"/>
              </a:rPr>
              <a:t>9</a:t>
            </a:r>
            <a:r>
              <a:rPr sz="2400" dirty="0">
                <a:latin typeface="Arial   "/>
                <a:cs typeface="Century Gothic"/>
              </a:rPr>
              <a:t>0</a:t>
            </a:r>
            <a:r>
              <a:rPr sz="2400" spc="-5" dirty="0">
                <a:latin typeface="Arial   "/>
                <a:cs typeface="Century Gothic"/>
              </a:rPr>
              <a:t>%</a:t>
            </a:r>
            <a:r>
              <a:rPr sz="2400" dirty="0">
                <a:latin typeface="Arial   "/>
                <a:cs typeface="Century Gothic"/>
              </a:rPr>
              <a:t>;</a:t>
            </a:r>
            <a:r>
              <a:rPr sz="2400" dirty="0">
                <a:latin typeface="Arial   "/>
                <a:cs typeface="Times New Roman"/>
              </a:rPr>
              <a:t>  </a:t>
            </a:r>
            <a:r>
              <a:rPr sz="2400" spc="-160" dirty="0">
                <a:latin typeface="Arial   "/>
                <a:cs typeface="Times New Roman"/>
              </a:rPr>
              <a:t> </a:t>
            </a:r>
            <a:r>
              <a:rPr sz="2400" dirty="0">
                <a:latin typeface="Arial   "/>
                <a:cs typeface="Century Gothic"/>
              </a:rPr>
              <a:t>es</a:t>
            </a:r>
            <a:r>
              <a:rPr sz="2400" spc="-10" dirty="0">
                <a:latin typeface="Arial   "/>
                <a:cs typeface="Century Gothic"/>
              </a:rPr>
              <a:t>t</a:t>
            </a:r>
            <a:r>
              <a:rPr sz="2400" dirty="0">
                <a:latin typeface="Arial   "/>
                <a:cs typeface="Century Gothic"/>
              </a:rPr>
              <a:t>o</a:t>
            </a:r>
            <a:r>
              <a:rPr sz="2400" dirty="0">
                <a:latin typeface="Arial   "/>
                <a:cs typeface="Times New Roman"/>
              </a:rPr>
              <a:t>  </a:t>
            </a:r>
            <a:r>
              <a:rPr sz="2400" spc="-145" dirty="0">
                <a:latin typeface="Arial   "/>
                <a:cs typeface="Times New Roman"/>
              </a:rPr>
              <a:t> </a:t>
            </a:r>
            <a:r>
              <a:rPr sz="2400" spc="-10" dirty="0">
                <a:latin typeface="Arial   "/>
                <a:cs typeface="Century Gothic"/>
              </a:rPr>
              <a:t>s</a:t>
            </a:r>
            <a:r>
              <a:rPr sz="2400" dirty="0">
                <a:latin typeface="Arial   "/>
                <a:cs typeface="Century Gothic"/>
              </a:rPr>
              <a:t>e</a:t>
            </a:r>
            <a:r>
              <a:rPr sz="2400" dirty="0">
                <a:latin typeface="Arial   "/>
                <a:cs typeface="Times New Roman"/>
              </a:rPr>
              <a:t>  </a:t>
            </a:r>
            <a:r>
              <a:rPr sz="2400" spc="-140" dirty="0">
                <a:latin typeface="Arial   "/>
                <a:cs typeface="Times New Roman"/>
              </a:rPr>
              <a:t> </a:t>
            </a:r>
            <a:r>
              <a:rPr sz="2400" spc="-5" dirty="0">
                <a:latin typeface="Arial   "/>
                <a:cs typeface="Century Gothic"/>
              </a:rPr>
              <a:t>logr</a:t>
            </a:r>
            <a:r>
              <a:rPr sz="2400" dirty="0">
                <a:latin typeface="Arial   "/>
                <a:cs typeface="Century Gothic"/>
              </a:rPr>
              <a:t>ó</a:t>
            </a:r>
            <a:r>
              <a:rPr sz="2400" dirty="0">
                <a:latin typeface="Arial   "/>
                <a:cs typeface="Times New Roman"/>
              </a:rPr>
              <a:t>     </a:t>
            </a:r>
            <a:r>
              <a:rPr sz="2400" spc="-280" dirty="0">
                <a:latin typeface="Arial   "/>
                <a:cs typeface="Times New Roman"/>
              </a:rPr>
              <a:t> </a:t>
            </a:r>
            <a:r>
              <a:rPr sz="2400" dirty="0">
                <a:latin typeface="Arial   "/>
                <a:cs typeface="Century Gothic"/>
              </a:rPr>
              <a:t>c</a:t>
            </a:r>
            <a:r>
              <a:rPr sz="2400" spc="-10" dirty="0">
                <a:latin typeface="Arial   "/>
                <a:cs typeface="Century Gothic"/>
              </a:rPr>
              <a:t>o</a:t>
            </a:r>
            <a:r>
              <a:rPr sz="2400" dirty="0">
                <a:latin typeface="Arial   "/>
                <a:cs typeface="Century Gothic"/>
              </a:rPr>
              <a:t>n</a:t>
            </a:r>
            <a:r>
              <a:rPr sz="2400" dirty="0">
                <a:latin typeface="Arial   "/>
                <a:cs typeface="Times New Roman"/>
              </a:rPr>
              <a:t>  </a:t>
            </a:r>
            <a:r>
              <a:rPr sz="2400" spc="-155" dirty="0">
                <a:latin typeface="Arial   "/>
                <a:cs typeface="Times New Roman"/>
              </a:rPr>
              <a:t> </a:t>
            </a:r>
            <a:r>
              <a:rPr sz="2400" dirty="0">
                <a:latin typeface="Arial   "/>
                <a:cs typeface="Century Gothic"/>
              </a:rPr>
              <a:t>el</a:t>
            </a:r>
            <a:r>
              <a:rPr sz="2400" dirty="0">
                <a:latin typeface="Arial   "/>
                <a:cs typeface="Times New Roman"/>
              </a:rPr>
              <a:t> </a:t>
            </a:r>
            <a:r>
              <a:rPr sz="2400" spc="-5" dirty="0">
                <a:latin typeface="Arial   "/>
                <a:cs typeface="Century Gothic"/>
              </a:rPr>
              <a:t>apoyo</a:t>
            </a:r>
            <a:r>
              <a:rPr sz="2400" dirty="0">
                <a:latin typeface="Arial   "/>
                <a:cs typeface="Century Gothic"/>
              </a:rPr>
              <a:t>,</a:t>
            </a:r>
            <a:r>
              <a:rPr sz="2400" spc="370" dirty="0">
                <a:latin typeface="Arial   "/>
                <a:cs typeface="Times New Roman"/>
              </a:rPr>
              <a:t> </a:t>
            </a:r>
            <a:r>
              <a:rPr sz="2400" dirty="0">
                <a:latin typeface="Arial   "/>
                <a:cs typeface="Century Gothic"/>
              </a:rPr>
              <a:t>compro</a:t>
            </a:r>
            <a:r>
              <a:rPr sz="2400" spc="-10" dirty="0">
                <a:latin typeface="Arial   "/>
                <a:cs typeface="Century Gothic"/>
              </a:rPr>
              <a:t>m</a:t>
            </a:r>
            <a:r>
              <a:rPr sz="2400" spc="-5" dirty="0">
                <a:latin typeface="Arial   "/>
                <a:cs typeface="Century Gothic"/>
              </a:rPr>
              <a:t>is</a:t>
            </a:r>
            <a:r>
              <a:rPr sz="2400" dirty="0">
                <a:latin typeface="Arial   "/>
                <a:cs typeface="Century Gothic"/>
              </a:rPr>
              <a:t>o</a:t>
            </a:r>
            <a:r>
              <a:rPr sz="2400" spc="380" dirty="0">
                <a:latin typeface="Arial   "/>
                <a:cs typeface="Times New Roman"/>
              </a:rPr>
              <a:t> </a:t>
            </a:r>
            <a:r>
              <a:rPr sz="2400" dirty="0">
                <a:latin typeface="Arial   "/>
                <a:cs typeface="Century Gothic"/>
              </a:rPr>
              <a:t>y</a:t>
            </a:r>
            <a:r>
              <a:rPr sz="2400" spc="360" dirty="0">
                <a:latin typeface="Arial   "/>
                <a:cs typeface="Times New Roman"/>
              </a:rPr>
              <a:t> </a:t>
            </a:r>
            <a:r>
              <a:rPr sz="2400" spc="-5" dirty="0">
                <a:latin typeface="Arial   "/>
                <a:cs typeface="Century Gothic"/>
              </a:rPr>
              <a:t>li</a:t>
            </a:r>
            <a:r>
              <a:rPr sz="2400" spc="-20" dirty="0">
                <a:latin typeface="Arial   "/>
                <a:cs typeface="Century Gothic"/>
              </a:rPr>
              <a:t>d</a:t>
            </a:r>
            <a:r>
              <a:rPr sz="2400" dirty="0">
                <a:latin typeface="Arial   "/>
                <a:cs typeface="Century Gothic"/>
              </a:rPr>
              <a:t>erazgo</a:t>
            </a:r>
            <a:r>
              <a:rPr sz="2400" spc="360" dirty="0">
                <a:latin typeface="Arial   "/>
                <a:cs typeface="Times New Roman"/>
              </a:rPr>
              <a:t> </a:t>
            </a:r>
            <a:r>
              <a:rPr sz="2400" spc="-15" dirty="0">
                <a:latin typeface="Arial   "/>
                <a:cs typeface="Century Gothic"/>
              </a:rPr>
              <a:t>d</a:t>
            </a:r>
            <a:r>
              <a:rPr sz="2400" dirty="0">
                <a:latin typeface="Arial   "/>
                <a:cs typeface="Century Gothic"/>
              </a:rPr>
              <a:t>e</a:t>
            </a:r>
            <a:r>
              <a:rPr sz="2400" spc="380" dirty="0">
                <a:latin typeface="Arial   "/>
                <a:cs typeface="Times New Roman"/>
              </a:rPr>
              <a:t> </a:t>
            </a:r>
            <a:r>
              <a:rPr sz="2400" spc="-20" dirty="0">
                <a:latin typeface="Arial   "/>
                <a:cs typeface="Century Gothic"/>
              </a:rPr>
              <a:t>la</a:t>
            </a:r>
            <a:r>
              <a:rPr sz="2400" spc="-20" dirty="0">
                <a:latin typeface="Arial   "/>
                <a:cs typeface="Times New Roman"/>
              </a:rPr>
              <a:t> </a:t>
            </a:r>
            <a:r>
              <a:rPr lang="es-CO" sz="2400" dirty="0">
                <a:latin typeface="Arial   "/>
                <a:cs typeface="Century Gothic"/>
              </a:rPr>
              <a:t>rectora</a:t>
            </a:r>
            <a:r>
              <a:rPr sz="2400" dirty="0">
                <a:latin typeface="Arial   "/>
                <a:cs typeface="Century Gothic"/>
              </a:rPr>
              <a:t>,</a:t>
            </a:r>
            <a:r>
              <a:rPr lang="es-MX" sz="2400" dirty="0">
                <a:latin typeface="Arial   "/>
                <a:cs typeface="Century Gothic"/>
              </a:rPr>
              <a:t> </a:t>
            </a:r>
            <a:r>
              <a:rPr sz="2400" spc="-10" dirty="0">
                <a:latin typeface="Arial   "/>
                <a:cs typeface="Century Gothic"/>
              </a:rPr>
              <a:t>d</a:t>
            </a:r>
            <a:r>
              <a:rPr sz="2400" dirty="0">
                <a:latin typeface="Arial   "/>
                <a:cs typeface="Century Gothic"/>
              </a:rPr>
              <a:t>el</a:t>
            </a:r>
            <a:r>
              <a:rPr sz="2400" dirty="0">
                <a:latin typeface="Arial   "/>
                <a:cs typeface="Times New Roman"/>
              </a:rPr>
              <a:t>    </a:t>
            </a:r>
            <a:r>
              <a:rPr sz="2400" spc="-260" dirty="0">
                <a:latin typeface="Arial   "/>
                <a:cs typeface="Times New Roman"/>
              </a:rPr>
              <a:t> </a:t>
            </a:r>
            <a:r>
              <a:rPr lang="es-CO" sz="2400" dirty="0">
                <a:latin typeface="Arial   "/>
                <a:cs typeface="Century Gothic"/>
              </a:rPr>
              <a:t>equipo</a:t>
            </a:r>
            <a:r>
              <a:rPr lang="es-MX" sz="2400" dirty="0">
                <a:latin typeface="Arial   "/>
                <a:cs typeface="Times New Roman"/>
              </a:rPr>
              <a:t> </a:t>
            </a:r>
            <a:r>
              <a:rPr sz="2400" dirty="0">
                <a:latin typeface="Arial   "/>
                <a:cs typeface="Century Gothic"/>
              </a:rPr>
              <a:t>de</a:t>
            </a:r>
            <a:r>
              <a:rPr sz="2400" dirty="0">
                <a:latin typeface="Arial   "/>
                <a:cs typeface="Times New Roman"/>
              </a:rPr>
              <a:t> </a:t>
            </a:r>
            <a:r>
              <a:rPr lang="es-CO" sz="2400" spc="-10" dirty="0">
                <a:latin typeface="Arial   "/>
                <a:cs typeface="Century Gothic"/>
              </a:rPr>
              <a:t>G</a:t>
            </a:r>
            <a:r>
              <a:rPr lang="es-CO" sz="2400" dirty="0">
                <a:latin typeface="Arial   "/>
                <a:cs typeface="Century Gothic"/>
              </a:rPr>
              <a:t>e</a:t>
            </a:r>
            <a:r>
              <a:rPr lang="es-CO" sz="2400" spc="-15" dirty="0">
                <a:latin typeface="Arial   "/>
                <a:cs typeface="Century Gothic"/>
              </a:rPr>
              <a:t>s</a:t>
            </a:r>
            <a:r>
              <a:rPr lang="es-CO" sz="2400" dirty="0">
                <a:latin typeface="Arial   "/>
                <a:cs typeface="Century Gothic"/>
              </a:rPr>
              <a:t>t</a:t>
            </a:r>
            <a:r>
              <a:rPr lang="es-CO" sz="2400" spc="-15" dirty="0">
                <a:latin typeface="Arial   "/>
                <a:cs typeface="Century Gothic"/>
              </a:rPr>
              <a:t>i</a:t>
            </a:r>
            <a:r>
              <a:rPr lang="es-CO" sz="2400" dirty="0">
                <a:latin typeface="Arial   "/>
                <a:cs typeface="Century Gothic"/>
              </a:rPr>
              <a:t>ón</a:t>
            </a:r>
            <a:r>
              <a:rPr sz="2400" dirty="0">
                <a:latin typeface="Arial   "/>
                <a:cs typeface="Times New Roman"/>
              </a:rPr>
              <a:t> </a:t>
            </a:r>
            <a:r>
              <a:rPr sz="2400" spc="-5" dirty="0">
                <a:latin typeface="Arial   "/>
                <a:cs typeface="Century Gothic"/>
              </a:rPr>
              <a:t>Direc</a:t>
            </a:r>
            <a:r>
              <a:rPr sz="2400" spc="-10" dirty="0">
                <a:latin typeface="Arial   "/>
                <a:cs typeface="Century Gothic"/>
              </a:rPr>
              <a:t>t</a:t>
            </a:r>
            <a:r>
              <a:rPr sz="2400" spc="-5" dirty="0">
                <a:latin typeface="Arial   "/>
                <a:cs typeface="Century Gothic"/>
              </a:rPr>
              <a:t>iv</a:t>
            </a:r>
            <a:r>
              <a:rPr sz="2400" spc="-15" dirty="0">
                <a:latin typeface="Arial   "/>
                <a:cs typeface="Century Gothic"/>
              </a:rPr>
              <a:t>a</a:t>
            </a:r>
            <a:r>
              <a:rPr sz="2400" dirty="0">
                <a:latin typeface="Arial   "/>
                <a:cs typeface="Century Gothic"/>
              </a:rPr>
              <a:t>,</a:t>
            </a:r>
            <a:r>
              <a:rPr sz="2400" dirty="0">
                <a:latin typeface="Arial   "/>
                <a:cs typeface="Times New Roman"/>
              </a:rPr>
              <a:t> </a:t>
            </a:r>
            <a:r>
              <a:rPr sz="2400" spc="-75" dirty="0">
                <a:latin typeface="Arial   "/>
                <a:cs typeface="Times New Roman"/>
              </a:rPr>
              <a:t> </a:t>
            </a:r>
            <a:r>
              <a:rPr sz="2400" spc="-5" dirty="0">
                <a:latin typeface="Arial   "/>
                <a:cs typeface="Century Gothic"/>
              </a:rPr>
              <a:t>d</a:t>
            </a:r>
            <a:r>
              <a:rPr sz="2400" dirty="0">
                <a:latin typeface="Arial   "/>
                <a:cs typeface="Century Gothic"/>
              </a:rPr>
              <a:t>e</a:t>
            </a:r>
            <a:r>
              <a:rPr sz="2400" dirty="0">
                <a:latin typeface="Arial   "/>
                <a:cs typeface="Times New Roman"/>
              </a:rPr>
              <a:t> </a:t>
            </a:r>
            <a:r>
              <a:rPr sz="2400" spc="-75" dirty="0">
                <a:latin typeface="Arial   "/>
                <a:cs typeface="Times New Roman"/>
              </a:rPr>
              <a:t> </a:t>
            </a:r>
            <a:r>
              <a:rPr sz="2400" spc="-20" dirty="0">
                <a:latin typeface="Arial   "/>
                <a:cs typeface="Century Gothic"/>
              </a:rPr>
              <a:t>l</a:t>
            </a:r>
            <a:r>
              <a:rPr sz="2400" dirty="0">
                <a:latin typeface="Arial   "/>
                <a:cs typeface="Century Gothic"/>
              </a:rPr>
              <a:t>os</a:t>
            </a:r>
            <a:r>
              <a:rPr sz="2400" dirty="0">
                <a:latin typeface="Arial   "/>
                <a:cs typeface="Times New Roman"/>
              </a:rPr>
              <a:t> </a:t>
            </a:r>
            <a:r>
              <a:rPr sz="2400" spc="-75" dirty="0">
                <a:latin typeface="Arial   "/>
                <a:cs typeface="Times New Roman"/>
              </a:rPr>
              <a:t> </a:t>
            </a:r>
            <a:r>
              <a:rPr sz="2400" spc="-5" dirty="0">
                <a:latin typeface="Arial   "/>
                <a:cs typeface="Century Gothic"/>
              </a:rPr>
              <a:t>d</a:t>
            </a:r>
            <a:r>
              <a:rPr sz="2400" spc="-20" dirty="0">
                <a:latin typeface="Arial   "/>
                <a:cs typeface="Century Gothic"/>
              </a:rPr>
              <a:t>i</a:t>
            </a:r>
            <a:r>
              <a:rPr sz="2400" spc="-10" dirty="0">
                <a:latin typeface="Arial   "/>
                <a:cs typeface="Century Gothic"/>
              </a:rPr>
              <a:t>f</a:t>
            </a:r>
            <a:r>
              <a:rPr sz="2400" dirty="0">
                <a:latin typeface="Arial   "/>
                <a:cs typeface="Century Gothic"/>
              </a:rPr>
              <a:t>e</a:t>
            </a:r>
            <a:r>
              <a:rPr sz="2400" spc="-15" dirty="0">
                <a:latin typeface="Arial   "/>
                <a:cs typeface="Century Gothic"/>
              </a:rPr>
              <a:t>r</a:t>
            </a:r>
            <a:r>
              <a:rPr sz="2400" dirty="0">
                <a:latin typeface="Arial   "/>
                <a:cs typeface="Century Gothic"/>
              </a:rPr>
              <a:t>en</a:t>
            </a:r>
            <a:r>
              <a:rPr sz="2400" spc="-20" dirty="0">
                <a:latin typeface="Arial   "/>
                <a:cs typeface="Century Gothic"/>
              </a:rPr>
              <a:t>t</a:t>
            </a:r>
            <a:r>
              <a:rPr sz="2400" dirty="0">
                <a:latin typeface="Arial   "/>
                <a:cs typeface="Century Gothic"/>
              </a:rPr>
              <a:t>es</a:t>
            </a:r>
            <a:r>
              <a:rPr sz="2400" dirty="0">
                <a:latin typeface="Arial   "/>
                <a:cs typeface="Times New Roman"/>
              </a:rPr>
              <a:t> </a:t>
            </a:r>
            <a:r>
              <a:rPr sz="2400" spc="-90" dirty="0">
                <a:latin typeface="Arial   "/>
                <a:cs typeface="Times New Roman"/>
              </a:rPr>
              <a:t> </a:t>
            </a:r>
            <a:r>
              <a:rPr sz="2400" dirty="0">
                <a:latin typeface="Arial   "/>
                <a:cs typeface="Century Gothic"/>
              </a:rPr>
              <a:t>m</a:t>
            </a:r>
            <a:r>
              <a:rPr sz="2400" spc="-15" dirty="0">
                <a:latin typeface="Arial   "/>
                <a:cs typeface="Century Gothic"/>
              </a:rPr>
              <a:t>i</a:t>
            </a:r>
            <a:r>
              <a:rPr sz="2400" dirty="0">
                <a:latin typeface="Arial   "/>
                <a:cs typeface="Century Gothic"/>
              </a:rPr>
              <a:t>emb</a:t>
            </a:r>
            <a:r>
              <a:rPr sz="2400" spc="-15" dirty="0">
                <a:latin typeface="Arial   "/>
                <a:cs typeface="Century Gothic"/>
              </a:rPr>
              <a:t>r</a:t>
            </a:r>
            <a:r>
              <a:rPr sz="2400" dirty="0">
                <a:latin typeface="Arial   "/>
                <a:cs typeface="Century Gothic"/>
              </a:rPr>
              <a:t>os</a:t>
            </a:r>
            <a:r>
              <a:rPr sz="2400" dirty="0">
                <a:latin typeface="Arial   "/>
                <a:cs typeface="Times New Roman"/>
              </a:rPr>
              <a:t> </a:t>
            </a:r>
            <a:r>
              <a:rPr sz="2400" spc="-10" dirty="0">
                <a:latin typeface="Arial   "/>
                <a:cs typeface="Century Gothic"/>
              </a:rPr>
              <a:t>d</a:t>
            </a:r>
            <a:r>
              <a:rPr sz="2400" dirty="0">
                <a:latin typeface="Arial   "/>
                <a:cs typeface="Century Gothic"/>
              </a:rPr>
              <a:t>el</a:t>
            </a:r>
            <a:r>
              <a:rPr sz="2400" dirty="0">
                <a:latin typeface="Arial   "/>
                <a:cs typeface="Times New Roman"/>
              </a:rPr>
              <a:t> </a:t>
            </a:r>
            <a:r>
              <a:rPr sz="2400" spc="100" dirty="0">
                <a:latin typeface="Arial   "/>
                <a:cs typeface="Times New Roman"/>
              </a:rPr>
              <a:t> </a:t>
            </a:r>
            <a:r>
              <a:rPr lang="es-CO" sz="2400" spc="-5" dirty="0">
                <a:latin typeface="Arial   "/>
                <a:cs typeface="Century Gothic"/>
              </a:rPr>
              <a:t>Go</a:t>
            </a:r>
            <a:r>
              <a:rPr lang="es-CO" sz="2400" spc="-10" dirty="0">
                <a:latin typeface="Arial   "/>
                <a:cs typeface="Century Gothic"/>
              </a:rPr>
              <a:t>b</a:t>
            </a:r>
            <a:r>
              <a:rPr lang="es-CO" sz="2400" spc="-5" dirty="0">
                <a:latin typeface="Arial   "/>
                <a:cs typeface="Century Gothic"/>
              </a:rPr>
              <a:t>iern</a:t>
            </a:r>
            <a:r>
              <a:rPr lang="es-CO" sz="2400" dirty="0">
                <a:latin typeface="Arial   "/>
                <a:cs typeface="Century Gothic"/>
              </a:rPr>
              <a:t>o</a:t>
            </a:r>
            <a:r>
              <a:rPr sz="2400" dirty="0">
                <a:latin typeface="Arial   "/>
                <a:cs typeface="Times New Roman"/>
              </a:rPr>
              <a:t> </a:t>
            </a:r>
            <a:r>
              <a:rPr sz="2400" spc="105" dirty="0">
                <a:latin typeface="Arial   "/>
                <a:cs typeface="Times New Roman"/>
              </a:rPr>
              <a:t> </a:t>
            </a:r>
            <a:r>
              <a:rPr lang="es-CO" sz="2400" spc="-5" dirty="0">
                <a:latin typeface="Arial   "/>
                <a:cs typeface="Century Gothic"/>
              </a:rPr>
              <a:t>Escola</a:t>
            </a:r>
            <a:r>
              <a:rPr lang="es-CO" sz="2400" dirty="0">
                <a:latin typeface="Arial   "/>
                <a:cs typeface="Century Gothic"/>
              </a:rPr>
              <a:t>r</a:t>
            </a:r>
            <a:r>
              <a:rPr sz="2400" dirty="0">
                <a:latin typeface="Arial   "/>
                <a:cs typeface="Times New Roman"/>
              </a:rPr>
              <a:t> </a:t>
            </a:r>
            <a:r>
              <a:rPr sz="2400" spc="100" dirty="0">
                <a:latin typeface="Arial   "/>
                <a:cs typeface="Times New Roman"/>
              </a:rPr>
              <a:t> </a:t>
            </a:r>
            <a:r>
              <a:rPr sz="2400" dirty="0">
                <a:latin typeface="Arial   "/>
                <a:cs typeface="Century Gothic"/>
              </a:rPr>
              <a:t>y</a:t>
            </a:r>
            <a:r>
              <a:rPr sz="2400" dirty="0">
                <a:latin typeface="Arial   "/>
                <a:cs typeface="Times New Roman"/>
              </a:rPr>
              <a:t> </a:t>
            </a:r>
            <a:r>
              <a:rPr sz="2400" spc="100" dirty="0">
                <a:latin typeface="Arial   "/>
                <a:cs typeface="Times New Roman"/>
              </a:rPr>
              <a:t> </a:t>
            </a:r>
            <a:r>
              <a:rPr sz="2400" spc="-15" dirty="0">
                <a:latin typeface="Arial   "/>
                <a:cs typeface="Century Gothic"/>
              </a:rPr>
              <a:t>d</a:t>
            </a:r>
            <a:r>
              <a:rPr sz="2400" dirty="0">
                <a:latin typeface="Arial   "/>
                <a:cs typeface="Century Gothic"/>
              </a:rPr>
              <a:t>e</a:t>
            </a:r>
            <a:r>
              <a:rPr sz="2400" dirty="0">
                <a:latin typeface="Arial   "/>
                <a:cs typeface="Times New Roman"/>
              </a:rPr>
              <a:t> </a:t>
            </a:r>
            <a:r>
              <a:rPr sz="2400" spc="120" dirty="0">
                <a:latin typeface="Arial   "/>
                <a:cs typeface="Times New Roman"/>
              </a:rPr>
              <a:t> </a:t>
            </a:r>
            <a:r>
              <a:rPr sz="2400" spc="-20" dirty="0">
                <a:latin typeface="Arial   "/>
                <a:cs typeface="Century Gothic"/>
              </a:rPr>
              <a:t>t</a:t>
            </a:r>
            <a:r>
              <a:rPr sz="2400" dirty="0">
                <a:latin typeface="Arial   "/>
                <a:cs typeface="Century Gothic"/>
              </a:rPr>
              <a:t>odos</a:t>
            </a:r>
            <a:r>
              <a:rPr sz="2400" dirty="0">
                <a:latin typeface="Arial   "/>
                <a:cs typeface="Times New Roman"/>
              </a:rPr>
              <a:t> </a:t>
            </a:r>
            <a:r>
              <a:rPr sz="2400" spc="114" dirty="0">
                <a:latin typeface="Arial   "/>
                <a:cs typeface="Times New Roman"/>
              </a:rPr>
              <a:t> </a:t>
            </a:r>
            <a:r>
              <a:rPr sz="2400" spc="-5" dirty="0">
                <a:latin typeface="Arial   "/>
                <a:cs typeface="Century Gothic"/>
              </a:rPr>
              <a:t>l</a:t>
            </a:r>
            <a:r>
              <a:rPr sz="2400" spc="-20" dirty="0">
                <a:latin typeface="Arial   "/>
                <a:cs typeface="Century Gothic"/>
              </a:rPr>
              <a:t>o</a:t>
            </a:r>
            <a:r>
              <a:rPr sz="2400" dirty="0">
                <a:latin typeface="Arial   "/>
                <a:cs typeface="Century Gothic"/>
              </a:rPr>
              <a:t>s</a:t>
            </a:r>
            <a:r>
              <a:rPr sz="2400" dirty="0">
                <a:latin typeface="Arial   "/>
                <a:cs typeface="Times New Roman"/>
              </a:rPr>
              <a:t> </a:t>
            </a:r>
            <a:r>
              <a:rPr sz="2400" spc="-5" dirty="0">
                <a:latin typeface="Arial   "/>
                <a:cs typeface="Century Gothic"/>
              </a:rPr>
              <a:t>acto</a:t>
            </a:r>
            <a:r>
              <a:rPr sz="2400" spc="-10" dirty="0">
                <a:latin typeface="Arial   "/>
                <a:cs typeface="Century Gothic"/>
              </a:rPr>
              <a:t>r</a:t>
            </a:r>
            <a:r>
              <a:rPr sz="2400" dirty="0">
                <a:latin typeface="Arial   "/>
                <a:cs typeface="Century Gothic"/>
              </a:rPr>
              <a:t>es</a:t>
            </a:r>
            <a:r>
              <a:rPr sz="2400" spc="80" dirty="0">
                <a:latin typeface="Arial   "/>
                <a:cs typeface="Times New Roman"/>
              </a:rPr>
              <a:t> </a:t>
            </a:r>
            <a:r>
              <a:rPr sz="2400" dirty="0">
                <a:latin typeface="Arial   "/>
                <a:cs typeface="Century Gothic"/>
              </a:rPr>
              <a:t>de</a:t>
            </a:r>
            <a:r>
              <a:rPr sz="2400" spc="70" dirty="0">
                <a:latin typeface="Arial   "/>
                <a:cs typeface="Times New Roman"/>
              </a:rPr>
              <a:t> </a:t>
            </a:r>
            <a:r>
              <a:rPr sz="2400" spc="-10" dirty="0">
                <a:latin typeface="Arial   "/>
                <a:cs typeface="Century Gothic"/>
              </a:rPr>
              <a:t>l</a:t>
            </a:r>
            <a:r>
              <a:rPr sz="2400" dirty="0">
                <a:latin typeface="Arial   "/>
                <a:cs typeface="Century Gothic"/>
              </a:rPr>
              <a:t>a</a:t>
            </a:r>
            <a:r>
              <a:rPr sz="2400" spc="95" dirty="0">
                <a:latin typeface="Arial   "/>
                <a:cs typeface="Times New Roman"/>
              </a:rPr>
              <a:t> </a:t>
            </a:r>
            <a:r>
              <a:rPr sz="2400" dirty="0">
                <a:latin typeface="Arial   "/>
                <a:cs typeface="Century Gothic"/>
              </a:rPr>
              <a:t>comunid</a:t>
            </a:r>
            <a:r>
              <a:rPr sz="2400" spc="-15" dirty="0">
                <a:latin typeface="Arial   "/>
                <a:cs typeface="Century Gothic"/>
              </a:rPr>
              <a:t>a</a:t>
            </a:r>
            <a:r>
              <a:rPr sz="2400" dirty="0">
                <a:latin typeface="Arial   "/>
                <a:cs typeface="Century Gothic"/>
              </a:rPr>
              <a:t>d</a:t>
            </a:r>
            <a:r>
              <a:rPr sz="2400" spc="70" dirty="0">
                <a:latin typeface="Arial   "/>
                <a:cs typeface="Times New Roman"/>
              </a:rPr>
              <a:t> </a:t>
            </a:r>
            <a:r>
              <a:rPr sz="2400" dirty="0">
                <a:latin typeface="Arial   "/>
                <a:cs typeface="Century Gothic"/>
              </a:rPr>
              <a:t>educat</a:t>
            </a:r>
            <a:r>
              <a:rPr sz="2400" spc="-15" dirty="0">
                <a:latin typeface="Arial   "/>
                <a:cs typeface="Century Gothic"/>
              </a:rPr>
              <a:t>i</a:t>
            </a:r>
            <a:r>
              <a:rPr sz="2400" spc="-5" dirty="0">
                <a:latin typeface="Arial   "/>
                <a:cs typeface="Century Gothic"/>
              </a:rPr>
              <a:t>va</a:t>
            </a:r>
            <a:r>
              <a:rPr sz="2400" dirty="0">
                <a:latin typeface="Arial   "/>
                <a:cs typeface="Century Gothic"/>
              </a:rPr>
              <a:t>.</a:t>
            </a:r>
          </a:p>
        </p:txBody>
      </p:sp>
      <p:sp>
        <p:nvSpPr>
          <p:cNvPr id="10" name="object 3"/>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00B0F0"/>
          </a:solidFill>
          <a:ln w="9524">
            <a:noFill/>
          </a:ln>
        </p:spPr>
        <p:txBody>
          <a:bodyPr wrap="square" lIns="0" tIns="0" rIns="0" bIns="0" rtlCol="0"/>
          <a:lstStyle/>
          <a:p>
            <a:endParaRPr dirty="0"/>
          </a:p>
        </p:txBody>
      </p:sp>
      <p:sp>
        <p:nvSpPr>
          <p:cNvPr id="11" name="object 4"/>
          <p:cNvSpPr txBox="1">
            <a:spLocks noGrp="1"/>
          </p:cNvSpPr>
          <p:nvPr>
            <p:ph type="title"/>
          </p:nvPr>
        </p:nvSpPr>
        <p:spPr>
          <a:xfrm>
            <a:off x="467535" y="267816"/>
            <a:ext cx="6390465" cy="426605"/>
          </a:xfrm>
          <a:prstGeom prst="rect">
            <a:avLst/>
          </a:prstGeom>
        </p:spPr>
        <p:txBody>
          <a:bodyPr vert="horz" wrap="square" lIns="0" tIns="41479" rIns="0" bIns="0" rtlCol="0">
            <a:spAutoFit/>
          </a:bodyPr>
          <a:lstStyle/>
          <a:p>
            <a:pPr marL="1960245" algn="ctr">
              <a:lnSpc>
                <a:spcPct val="100000"/>
              </a:lnSpc>
            </a:pPr>
            <a:r>
              <a:rPr lang="es-MX" sz="2500" b="1" spc="-40" dirty="0">
                <a:solidFill>
                  <a:srgbClr val="000000"/>
                </a:solidFill>
                <a:latin typeface="Arial Black" panose="020B0A04020102020204" pitchFamily="34" charset="0"/>
                <a:cs typeface="Arial" panose="020B0604020202020204" pitchFamily="34" charset="0"/>
              </a:rPr>
              <a:t>¿COMO</a:t>
            </a:r>
            <a:r>
              <a:rPr sz="2500" b="1" spc="130" dirty="0">
                <a:solidFill>
                  <a:srgbClr val="000000"/>
                </a:solidFill>
                <a:latin typeface="Arial Black" panose="020B0A04020102020204" pitchFamily="34" charset="0"/>
                <a:cs typeface="Arial" panose="020B0604020202020204" pitchFamily="34" charset="0"/>
              </a:rPr>
              <a:t> </a:t>
            </a:r>
            <a:r>
              <a:rPr sz="2500" b="1" spc="-25" dirty="0">
                <a:solidFill>
                  <a:srgbClr val="000000"/>
                </a:solidFill>
                <a:latin typeface="Arial Black" panose="020B0A04020102020204" pitchFamily="34" charset="0"/>
                <a:cs typeface="Arial" panose="020B0604020202020204" pitchFamily="34" charset="0"/>
              </a:rPr>
              <a:t>SE</a:t>
            </a:r>
            <a:r>
              <a:rPr sz="2500" b="1" spc="120" dirty="0">
                <a:solidFill>
                  <a:srgbClr val="000000"/>
                </a:solidFill>
                <a:latin typeface="Arial Black" panose="020B0A04020102020204" pitchFamily="34" charset="0"/>
                <a:cs typeface="Arial" panose="020B0604020202020204" pitchFamily="34" charset="0"/>
              </a:rPr>
              <a:t> </a:t>
            </a:r>
            <a:r>
              <a:rPr sz="2500" b="1" spc="-30" dirty="0">
                <a:solidFill>
                  <a:srgbClr val="000000"/>
                </a:solidFill>
                <a:latin typeface="Arial Black" panose="020B0A04020102020204" pitchFamily="34" charset="0"/>
                <a:cs typeface="Arial" panose="020B0604020202020204" pitchFamily="34" charset="0"/>
              </a:rPr>
              <a:t>LOGRO?</a:t>
            </a:r>
            <a:endParaRPr sz="2500" b="1" dirty="0">
              <a:latin typeface="Arial Black" panose="020B0A04020102020204" pitchFamily="34" charset="0"/>
              <a:cs typeface="Arial" panose="020B0604020202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28600" y="1026610"/>
            <a:ext cx="8534400" cy="1733808"/>
          </a:xfrm>
          <a:prstGeom prst="rect">
            <a:avLst/>
          </a:prstGeom>
          <a:ln w="9524">
            <a:noFill/>
          </a:ln>
        </p:spPr>
        <p:txBody>
          <a:bodyPr vert="horz" wrap="square" lIns="0" tIns="0" rIns="0" bIns="0" rtlCol="0">
            <a:spAutoFit/>
          </a:bodyPr>
          <a:lstStyle/>
          <a:p>
            <a:pPr marL="86360" algn="ctr">
              <a:lnSpc>
                <a:spcPct val="100000"/>
              </a:lnSpc>
              <a:tabLst>
                <a:tab pos="429259" algn="l"/>
              </a:tabLst>
            </a:pPr>
            <a:r>
              <a:rPr sz="3200" b="1" dirty="0">
                <a:latin typeface="Arial" panose="020B0604020202020204" pitchFamily="34" charset="0"/>
                <a:cs typeface="Arial" panose="020B0604020202020204" pitchFamily="34" charset="0"/>
              </a:rPr>
              <a:t>	</a:t>
            </a:r>
            <a:r>
              <a:rPr sz="3200" b="1" spc="-10" dirty="0">
                <a:latin typeface="Arial" panose="020B0604020202020204" pitchFamily="34" charset="0"/>
                <a:cs typeface="Arial" panose="020B0604020202020204" pitchFamily="34" charset="0"/>
              </a:rPr>
              <a:t>PRES</a:t>
            </a:r>
            <a:r>
              <a:rPr sz="3200" b="1" spc="-45" dirty="0">
                <a:latin typeface="Arial" panose="020B0604020202020204" pitchFamily="34" charset="0"/>
                <a:cs typeface="Arial" panose="020B0604020202020204" pitchFamily="34" charset="0"/>
              </a:rPr>
              <a:t>U</a:t>
            </a:r>
            <a:r>
              <a:rPr sz="3200" b="1" spc="-15" dirty="0">
                <a:latin typeface="Arial" panose="020B0604020202020204" pitchFamily="34" charset="0"/>
                <a:cs typeface="Arial" panose="020B0604020202020204" pitchFamily="34" charset="0"/>
              </a:rPr>
              <a:t>P</a:t>
            </a:r>
            <a:r>
              <a:rPr sz="3200" b="1" spc="-40" dirty="0">
                <a:latin typeface="Arial" panose="020B0604020202020204" pitchFamily="34" charset="0"/>
                <a:cs typeface="Arial" panose="020B0604020202020204" pitchFamily="34" charset="0"/>
              </a:rPr>
              <a:t>U</a:t>
            </a:r>
            <a:r>
              <a:rPr sz="3200" b="1" spc="-15" dirty="0">
                <a:latin typeface="Arial" panose="020B0604020202020204" pitchFamily="34" charset="0"/>
                <a:cs typeface="Arial" panose="020B0604020202020204" pitchFamily="34" charset="0"/>
              </a:rPr>
              <a:t>ES</a:t>
            </a:r>
            <a:r>
              <a:rPr sz="3200" b="1" spc="-25" dirty="0">
                <a:latin typeface="Arial" panose="020B0604020202020204" pitchFamily="34" charset="0"/>
                <a:cs typeface="Arial" panose="020B0604020202020204" pitchFamily="34" charset="0"/>
              </a:rPr>
              <a:t>T</a:t>
            </a:r>
            <a:r>
              <a:rPr sz="3200" b="1" dirty="0">
                <a:latin typeface="Arial" panose="020B0604020202020204" pitchFamily="34" charset="0"/>
                <a:cs typeface="Arial" panose="020B0604020202020204" pitchFamily="34" charset="0"/>
              </a:rPr>
              <a:t>O</a:t>
            </a:r>
          </a:p>
          <a:p>
            <a:pPr marL="543560" indent="-457200" algn="ctr">
              <a:lnSpc>
                <a:spcPct val="100000"/>
              </a:lnSpc>
              <a:spcBef>
                <a:spcPts val="994"/>
              </a:spcBef>
              <a:buFont typeface="Arial" panose="020B0604020202020204" pitchFamily="34" charset="0"/>
              <a:buChar char="•"/>
              <a:tabLst>
                <a:tab pos="429259" algn="l"/>
              </a:tabLst>
            </a:pPr>
            <a:r>
              <a:rPr sz="3200" b="1" spc="20" dirty="0">
                <a:latin typeface="Arial" panose="020B0604020202020204" pitchFamily="34" charset="0"/>
                <a:cs typeface="Arial" panose="020B0604020202020204" pitchFamily="34" charset="0"/>
              </a:rPr>
              <a:t>I</a:t>
            </a:r>
            <a:r>
              <a:rPr sz="3200" b="1" dirty="0">
                <a:latin typeface="Arial" panose="020B0604020202020204" pitchFamily="34" charset="0"/>
                <a:cs typeface="Arial" panose="020B0604020202020204" pitchFamily="34" charset="0"/>
              </a:rPr>
              <a:t>NGRESOS</a:t>
            </a:r>
          </a:p>
          <a:p>
            <a:pPr marL="543560" indent="-457200" algn="ctr">
              <a:lnSpc>
                <a:spcPct val="100000"/>
              </a:lnSpc>
              <a:spcBef>
                <a:spcPts val="994"/>
              </a:spcBef>
              <a:buFont typeface="Arial" panose="020B0604020202020204" pitchFamily="34" charset="0"/>
              <a:buChar char="•"/>
              <a:tabLst>
                <a:tab pos="429259" algn="l"/>
              </a:tabLst>
            </a:pPr>
            <a:r>
              <a:rPr sz="3200" b="1" spc="-5" dirty="0">
                <a:latin typeface="Arial" panose="020B0604020202020204" pitchFamily="34" charset="0"/>
                <a:cs typeface="Arial" panose="020B0604020202020204" pitchFamily="34" charset="0"/>
              </a:rPr>
              <a:t>EGR</a:t>
            </a:r>
            <a:r>
              <a:rPr sz="3200" b="1" spc="-10" dirty="0">
                <a:latin typeface="Arial" panose="020B0604020202020204" pitchFamily="34" charset="0"/>
                <a:cs typeface="Arial" panose="020B0604020202020204" pitchFamily="34" charset="0"/>
              </a:rPr>
              <a:t>E</a:t>
            </a:r>
            <a:r>
              <a:rPr sz="3200" b="1" dirty="0">
                <a:latin typeface="Arial" panose="020B0604020202020204" pitchFamily="34" charset="0"/>
                <a:cs typeface="Arial" panose="020B0604020202020204" pitchFamily="34" charset="0"/>
              </a:rPr>
              <a:t>SOS</a:t>
            </a:r>
          </a:p>
        </p:txBody>
      </p:sp>
      <p:sp>
        <p:nvSpPr>
          <p:cNvPr id="6" name="object 3"/>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00B0F0"/>
          </a:solidFill>
          <a:ln w="9524">
            <a:noFill/>
          </a:ln>
        </p:spPr>
        <p:txBody>
          <a:bodyPr wrap="square" lIns="0" tIns="0" rIns="0" bIns="0" rtlCol="0"/>
          <a:lstStyle/>
          <a:p>
            <a:endParaRPr dirty="0"/>
          </a:p>
        </p:txBody>
      </p:sp>
      <p:sp>
        <p:nvSpPr>
          <p:cNvPr id="7" name="object 4"/>
          <p:cNvSpPr txBox="1">
            <a:spLocks noGrp="1"/>
          </p:cNvSpPr>
          <p:nvPr>
            <p:ph type="title"/>
          </p:nvPr>
        </p:nvSpPr>
        <p:spPr>
          <a:xfrm>
            <a:off x="467535" y="267816"/>
            <a:ext cx="6390465" cy="426605"/>
          </a:xfrm>
          <a:prstGeom prst="rect">
            <a:avLst/>
          </a:prstGeom>
        </p:spPr>
        <p:txBody>
          <a:bodyPr vert="horz" wrap="square" lIns="0" tIns="41479" rIns="0" bIns="0" rtlCol="0">
            <a:spAutoFit/>
          </a:bodyPr>
          <a:lstStyle/>
          <a:p>
            <a:pPr marL="1960245" algn="ctr">
              <a:lnSpc>
                <a:spcPct val="100000"/>
              </a:lnSpc>
            </a:pPr>
            <a:r>
              <a:rPr lang="es-MX" sz="2500" b="1" spc="-40" dirty="0">
                <a:solidFill>
                  <a:srgbClr val="000000"/>
                </a:solidFill>
                <a:latin typeface="Arial Black" panose="020B0A04020102020204" pitchFamily="34" charset="0"/>
                <a:cs typeface="Arial" panose="020B0604020202020204" pitchFamily="34" charset="0"/>
              </a:rPr>
              <a:t>¿QUE</a:t>
            </a:r>
            <a:r>
              <a:rPr sz="2500" b="1" spc="130" dirty="0">
                <a:solidFill>
                  <a:srgbClr val="000000"/>
                </a:solidFill>
                <a:latin typeface="Arial Black" panose="020B0A04020102020204" pitchFamily="34" charset="0"/>
                <a:cs typeface="Arial" panose="020B0604020202020204" pitchFamily="34" charset="0"/>
              </a:rPr>
              <a:t> </a:t>
            </a:r>
            <a:r>
              <a:rPr sz="2500" b="1" spc="-25" dirty="0">
                <a:solidFill>
                  <a:srgbClr val="000000"/>
                </a:solidFill>
                <a:latin typeface="Arial Black" panose="020B0A04020102020204" pitchFamily="34" charset="0"/>
                <a:cs typeface="Arial" panose="020B0604020202020204" pitchFamily="34" charset="0"/>
              </a:rPr>
              <a:t>SE</a:t>
            </a:r>
            <a:r>
              <a:rPr sz="2500" b="1" spc="120" dirty="0">
                <a:solidFill>
                  <a:srgbClr val="000000"/>
                </a:solidFill>
                <a:latin typeface="Arial Black" panose="020B0A04020102020204" pitchFamily="34" charset="0"/>
                <a:cs typeface="Arial" panose="020B0604020202020204" pitchFamily="34" charset="0"/>
              </a:rPr>
              <a:t> </a:t>
            </a:r>
            <a:r>
              <a:rPr lang="es-MX" sz="2500" b="1" spc="-30" dirty="0">
                <a:solidFill>
                  <a:srgbClr val="000000"/>
                </a:solidFill>
                <a:latin typeface="Arial Black" panose="020B0A04020102020204" pitchFamily="34" charset="0"/>
                <a:cs typeface="Arial" panose="020B0604020202020204" pitchFamily="34" charset="0"/>
              </a:rPr>
              <a:t>GASTO</a:t>
            </a:r>
            <a:r>
              <a:rPr sz="2500" b="1" spc="-30" dirty="0">
                <a:solidFill>
                  <a:srgbClr val="000000"/>
                </a:solidFill>
                <a:latin typeface="Arial Black" panose="020B0A04020102020204" pitchFamily="34" charset="0"/>
                <a:cs typeface="Arial" panose="020B0604020202020204" pitchFamily="34" charset="0"/>
              </a:rPr>
              <a:t>?</a:t>
            </a:r>
            <a:endParaRPr sz="2500" b="1" dirty="0">
              <a:latin typeface="Arial Black" panose="020B0A04020102020204" pitchFamily="34" charset="0"/>
              <a:cs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p:cNvSpPr/>
          <p:nvPr/>
        </p:nvSpPr>
        <p:spPr>
          <a:xfrm>
            <a:off x="152400" y="210680"/>
            <a:ext cx="8839200" cy="856120"/>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00B0F0"/>
          </a:solidFill>
          <a:ln w="9524">
            <a:noFill/>
          </a:ln>
        </p:spPr>
        <p:txBody>
          <a:bodyPr wrap="square" lIns="0" tIns="0" rIns="0" bIns="0" rtlCol="0"/>
          <a:lstStyle/>
          <a:p>
            <a:endParaRPr dirty="0"/>
          </a:p>
        </p:txBody>
      </p:sp>
      <p:sp>
        <p:nvSpPr>
          <p:cNvPr id="6" name="object 4"/>
          <p:cNvSpPr txBox="1">
            <a:spLocks noGrp="1"/>
          </p:cNvSpPr>
          <p:nvPr>
            <p:ph type="title"/>
          </p:nvPr>
        </p:nvSpPr>
        <p:spPr>
          <a:xfrm>
            <a:off x="-457200" y="255475"/>
            <a:ext cx="8468535" cy="811325"/>
          </a:xfrm>
          <a:prstGeom prst="rect">
            <a:avLst/>
          </a:prstGeom>
        </p:spPr>
        <p:txBody>
          <a:bodyPr vert="horz" wrap="square" lIns="0" tIns="41479" rIns="0" bIns="0" rtlCol="0">
            <a:spAutoFit/>
          </a:bodyPr>
          <a:lstStyle/>
          <a:p>
            <a:pPr marL="1960245" algn="ctr">
              <a:lnSpc>
                <a:spcPct val="100000"/>
              </a:lnSpc>
            </a:pPr>
            <a:r>
              <a:rPr lang="es-MX" sz="2500" b="1" spc="-40" dirty="0">
                <a:solidFill>
                  <a:srgbClr val="000000"/>
                </a:solidFill>
                <a:latin typeface="Arial Black" panose="020B0A04020102020204" pitchFamily="34" charset="0"/>
                <a:cs typeface="Arial" panose="020B0604020202020204" pitchFamily="34" charset="0"/>
              </a:rPr>
              <a:t>PRESUPUESTO DE INGRESOS VIGENCIA 2017</a:t>
            </a:r>
            <a:endParaRPr sz="2500" b="1" dirty="0">
              <a:latin typeface="Arial Black" panose="020B0A04020102020204" pitchFamily="34" charset="0"/>
              <a:cs typeface="Arial" panose="020B0604020202020204" pitchFamily="34" charset="0"/>
            </a:endParaRPr>
          </a:p>
        </p:txBody>
      </p:sp>
      <p:pic>
        <p:nvPicPr>
          <p:cNvPr id="3" name="Imagen 2">
            <a:extLst>
              <a:ext uri="{FF2B5EF4-FFF2-40B4-BE49-F238E27FC236}">
                <a16:creationId xmlns:a16="http://schemas.microsoft.com/office/drawing/2014/main" xmlns="" id="{20ED58AA-CF22-472A-82F0-A3483075478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756029"/>
            <a:ext cx="9144000" cy="3345942"/>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p:cNvSpPr/>
          <p:nvPr/>
        </p:nvSpPr>
        <p:spPr>
          <a:xfrm>
            <a:off x="152400" y="210680"/>
            <a:ext cx="8839200" cy="856120"/>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00B0F0"/>
          </a:solidFill>
          <a:ln w="9524">
            <a:noFill/>
          </a:ln>
        </p:spPr>
        <p:txBody>
          <a:bodyPr wrap="square" lIns="0" tIns="0" rIns="0" bIns="0" rtlCol="0"/>
          <a:lstStyle/>
          <a:p>
            <a:endParaRPr dirty="0"/>
          </a:p>
        </p:txBody>
      </p:sp>
      <p:sp>
        <p:nvSpPr>
          <p:cNvPr id="6" name="object 4"/>
          <p:cNvSpPr txBox="1">
            <a:spLocks noGrp="1"/>
          </p:cNvSpPr>
          <p:nvPr>
            <p:ph type="title"/>
          </p:nvPr>
        </p:nvSpPr>
        <p:spPr>
          <a:xfrm>
            <a:off x="-457200" y="255475"/>
            <a:ext cx="8468535" cy="811325"/>
          </a:xfrm>
          <a:prstGeom prst="rect">
            <a:avLst/>
          </a:prstGeom>
        </p:spPr>
        <p:txBody>
          <a:bodyPr vert="horz" wrap="square" lIns="0" tIns="41479" rIns="0" bIns="0" rtlCol="0">
            <a:spAutoFit/>
          </a:bodyPr>
          <a:lstStyle/>
          <a:p>
            <a:pPr marL="1960245" algn="ctr">
              <a:lnSpc>
                <a:spcPct val="100000"/>
              </a:lnSpc>
            </a:pPr>
            <a:r>
              <a:rPr lang="es-MX" sz="2500" b="1" spc="-40" dirty="0">
                <a:solidFill>
                  <a:srgbClr val="000000"/>
                </a:solidFill>
                <a:latin typeface="Arial Black" panose="020B0A04020102020204" pitchFamily="34" charset="0"/>
                <a:cs typeface="Arial" panose="020B0604020202020204" pitchFamily="34" charset="0"/>
              </a:rPr>
              <a:t>PRESUPUESTO DE EGRESOS VIGENCIA 2017</a:t>
            </a:r>
            <a:endParaRPr sz="2500" b="1" dirty="0">
              <a:latin typeface="Arial Black" panose="020B0A04020102020204" pitchFamily="34" charset="0"/>
              <a:cs typeface="Arial" panose="020B0604020202020204" pitchFamily="34" charset="0"/>
            </a:endParaRPr>
          </a:p>
        </p:txBody>
      </p:sp>
      <p:pic>
        <p:nvPicPr>
          <p:cNvPr id="2" name="1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27345" cy="3290455"/>
          </a:xfrm>
          <a:prstGeom prst="rect">
            <a:avLst/>
          </a:prstGeom>
        </p:spPr>
      </p:pic>
    </p:spTree>
    <p:extLst>
      <p:ext uri="{BB962C8B-B14F-4D97-AF65-F5344CB8AC3E}">
        <p14:creationId xmlns:p14="http://schemas.microsoft.com/office/powerpoint/2010/main" val="32493577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28600" y="762000"/>
            <a:ext cx="8534400" cy="4185761"/>
          </a:xfrm>
          <a:prstGeom prst="rect">
            <a:avLst/>
          </a:prstGeom>
          <a:ln w="9524">
            <a:noFill/>
          </a:ln>
        </p:spPr>
        <p:txBody>
          <a:bodyPr vert="horz" wrap="square" lIns="0" tIns="0" rIns="0" bIns="0" rtlCol="0">
            <a:spAutoFit/>
          </a:bodyPr>
          <a:lstStyle/>
          <a:p>
            <a:pPr marL="543560" indent="-457200" algn="ctr">
              <a:lnSpc>
                <a:spcPct val="100000"/>
              </a:lnSpc>
              <a:buFont typeface="Arial" panose="020B0604020202020204" pitchFamily="34" charset="0"/>
              <a:buChar char="•"/>
              <a:tabLst>
                <a:tab pos="429259" algn="l"/>
              </a:tabLst>
            </a:pPr>
            <a:r>
              <a:rPr sz="3200" b="1" dirty="0">
                <a:latin typeface="Arial" panose="020B0604020202020204" pitchFamily="34" charset="0"/>
                <a:cs typeface="Arial" panose="020B0604020202020204" pitchFamily="34" charset="0"/>
              </a:rPr>
              <a:t>	</a:t>
            </a:r>
            <a:r>
              <a:rPr lang="es-MX" sz="2200" b="1" dirty="0">
                <a:latin typeface="Arial" panose="020B0604020202020204" pitchFamily="34" charset="0"/>
                <a:cs typeface="Arial" panose="020B0604020202020204" pitchFamily="34" charset="0"/>
              </a:rPr>
              <a:t>COMPRA DE EQUIPOS</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Elaboración e instalación de 6 tableros acrílicos en formica original, cuadriculada en tabla 9 milímetros en marcados en maderas pintado color vino tinto 1.20m de alto * 240 de ancho.</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Compra de 150 sillas universitarias en madera y tubo calibre 18 pintura electrostática, atornillada con tuerca y arandela soldada 100% 1 año de garantía.</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Compra de 7 tableros acrílicos y una silla ejecutiva alta gama.</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Compra de 4 aires acondicionados LG 24,000 BTU con instalación en cada punto.</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Compra de 30 ventiladores, 7 reflectores y 2 extractores.</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Compra de 3 video beam proyector EPSON power lite x 36+ y 1 routher.</a:t>
            </a:r>
          </a:p>
        </p:txBody>
      </p:sp>
      <p:sp>
        <p:nvSpPr>
          <p:cNvPr id="6" name="object 3"/>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00B0F0"/>
          </a:solidFill>
          <a:ln w="9524">
            <a:noFill/>
          </a:ln>
        </p:spPr>
        <p:txBody>
          <a:bodyPr wrap="square" lIns="0" tIns="0" rIns="0" bIns="0" rtlCol="0"/>
          <a:lstStyle/>
          <a:p>
            <a:endParaRPr dirty="0"/>
          </a:p>
        </p:txBody>
      </p:sp>
      <p:sp>
        <p:nvSpPr>
          <p:cNvPr id="7" name="object 4"/>
          <p:cNvSpPr txBox="1">
            <a:spLocks noGrp="1"/>
          </p:cNvSpPr>
          <p:nvPr>
            <p:ph type="title"/>
          </p:nvPr>
        </p:nvSpPr>
        <p:spPr>
          <a:xfrm>
            <a:off x="467535" y="267816"/>
            <a:ext cx="6390465" cy="426605"/>
          </a:xfrm>
          <a:prstGeom prst="rect">
            <a:avLst/>
          </a:prstGeom>
        </p:spPr>
        <p:txBody>
          <a:bodyPr vert="horz" wrap="square" lIns="0" tIns="41479" rIns="0" bIns="0" rtlCol="0">
            <a:spAutoFit/>
          </a:bodyPr>
          <a:lstStyle/>
          <a:p>
            <a:pPr marL="1960245" algn="ctr">
              <a:lnSpc>
                <a:spcPct val="100000"/>
              </a:lnSpc>
            </a:pPr>
            <a:r>
              <a:rPr lang="es-MX" sz="2500" b="1" spc="-40" dirty="0">
                <a:solidFill>
                  <a:srgbClr val="000000"/>
                </a:solidFill>
                <a:latin typeface="Arial Black" panose="020B0A04020102020204" pitchFamily="34" charset="0"/>
                <a:cs typeface="Arial" panose="020B0604020202020204" pitchFamily="34" charset="0"/>
              </a:rPr>
              <a:t>¿COMO</a:t>
            </a:r>
            <a:r>
              <a:rPr sz="2500" b="1" spc="130" dirty="0">
                <a:solidFill>
                  <a:srgbClr val="000000"/>
                </a:solidFill>
                <a:latin typeface="Arial Black" panose="020B0A04020102020204" pitchFamily="34" charset="0"/>
                <a:cs typeface="Arial" panose="020B0604020202020204" pitchFamily="34" charset="0"/>
              </a:rPr>
              <a:t> </a:t>
            </a:r>
            <a:r>
              <a:rPr sz="2500" b="1" spc="-25" dirty="0">
                <a:solidFill>
                  <a:srgbClr val="000000"/>
                </a:solidFill>
                <a:latin typeface="Arial Black" panose="020B0A04020102020204" pitchFamily="34" charset="0"/>
                <a:cs typeface="Arial" panose="020B0604020202020204" pitchFamily="34" charset="0"/>
              </a:rPr>
              <a:t>SE</a:t>
            </a:r>
            <a:r>
              <a:rPr sz="2500" b="1" spc="120" dirty="0">
                <a:solidFill>
                  <a:srgbClr val="000000"/>
                </a:solidFill>
                <a:latin typeface="Arial Black" panose="020B0A04020102020204" pitchFamily="34" charset="0"/>
                <a:cs typeface="Arial" panose="020B0604020202020204" pitchFamily="34" charset="0"/>
              </a:rPr>
              <a:t> </a:t>
            </a:r>
            <a:r>
              <a:rPr lang="es-MX" sz="2500" b="1" spc="-30" dirty="0">
                <a:solidFill>
                  <a:srgbClr val="000000"/>
                </a:solidFill>
                <a:latin typeface="Arial Black" panose="020B0A04020102020204" pitchFamily="34" charset="0"/>
                <a:cs typeface="Arial" panose="020B0604020202020204" pitchFamily="34" charset="0"/>
              </a:rPr>
              <a:t>GASTO</a:t>
            </a:r>
            <a:r>
              <a:rPr sz="2500" b="1" spc="-30" dirty="0">
                <a:solidFill>
                  <a:srgbClr val="000000"/>
                </a:solidFill>
                <a:latin typeface="Arial Black" panose="020B0A04020102020204" pitchFamily="34" charset="0"/>
                <a:cs typeface="Arial" panose="020B0604020202020204" pitchFamily="34" charset="0"/>
              </a:rPr>
              <a:t>?</a:t>
            </a:r>
            <a:endParaRPr sz="2500" b="1" dirty="0">
              <a:latin typeface="Arial Black" panose="020B0A04020102020204" pitchFamily="34" charset="0"/>
              <a:cs typeface="Arial" panose="020B0604020202020204" pitchFamily="34" charset="0"/>
            </a:endParaRPr>
          </a:p>
        </p:txBody>
      </p:sp>
      <p:sp>
        <p:nvSpPr>
          <p:cNvPr id="2" name="1 CuadroTexto"/>
          <p:cNvSpPr txBox="1"/>
          <p:nvPr/>
        </p:nvSpPr>
        <p:spPr>
          <a:xfrm>
            <a:off x="5715000" y="5171673"/>
            <a:ext cx="3379145" cy="477054"/>
          </a:xfrm>
          <a:prstGeom prst="rect">
            <a:avLst/>
          </a:prstGeom>
          <a:noFill/>
        </p:spPr>
        <p:txBody>
          <a:bodyPr wrap="square" rtlCol="0">
            <a:spAutoFit/>
          </a:bodyPr>
          <a:lstStyle/>
          <a:p>
            <a:r>
              <a:rPr lang="es-MX" sz="2500" b="1" dirty="0">
                <a:latin typeface="Arial" panose="020B0604020202020204" pitchFamily="34" charset="0"/>
                <a:cs typeface="Arial" panose="020B0604020202020204" pitchFamily="34" charset="0"/>
              </a:rPr>
              <a:t>TOTAL: $33.800.000</a:t>
            </a:r>
          </a:p>
        </p:txBody>
      </p:sp>
    </p:spTree>
    <p:extLst>
      <p:ext uri="{BB962C8B-B14F-4D97-AF65-F5344CB8AC3E}">
        <p14:creationId xmlns:p14="http://schemas.microsoft.com/office/powerpoint/2010/main" val="18400522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28600" y="1547098"/>
            <a:ext cx="8534400" cy="2339102"/>
          </a:xfrm>
          <a:prstGeom prst="rect">
            <a:avLst/>
          </a:prstGeom>
          <a:ln w="9524">
            <a:noFill/>
          </a:ln>
        </p:spPr>
        <p:txBody>
          <a:bodyPr vert="horz" wrap="square" lIns="0" tIns="0" rIns="0" bIns="0" rtlCol="0">
            <a:spAutoFit/>
          </a:bodyPr>
          <a:lstStyle/>
          <a:p>
            <a:pPr marL="543560" indent="-457200" algn="ctr">
              <a:lnSpc>
                <a:spcPct val="100000"/>
              </a:lnSpc>
              <a:buFont typeface="Arial" panose="020B0604020202020204" pitchFamily="34" charset="0"/>
              <a:buChar char="•"/>
              <a:tabLst>
                <a:tab pos="429259" algn="l"/>
              </a:tabLst>
            </a:pPr>
            <a:r>
              <a:rPr sz="3200" b="1" dirty="0">
                <a:latin typeface="Arial" panose="020B0604020202020204" pitchFamily="34" charset="0"/>
                <a:cs typeface="Arial" panose="020B0604020202020204" pitchFamily="34" charset="0"/>
              </a:rPr>
              <a:t>	</a:t>
            </a:r>
            <a:r>
              <a:rPr lang="es-MX" sz="2200" b="1" dirty="0">
                <a:latin typeface="Arial" panose="020B0604020202020204" pitchFamily="34" charset="0"/>
                <a:cs typeface="Arial" panose="020B0604020202020204" pitchFamily="34" charset="0"/>
              </a:rPr>
              <a:t>MATERIALES Y SUMINISTROS</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Suministro de papelería en general, resmas de papel, libretas, carpetas, elementos de oficina, tintas, marcadores, tóner, colbon, lapiceros, USB, materiales de ferretería, candados, alambres, eternit, caballetes, amarres, tubos, bombillos, elementos de aseo, bolsas de basura, escobas, traperos, desinfectantes, implementos deportivos y materiales didácticos.</a:t>
            </a:r>
          </a:p>
        </p:txBody>
      </p:sp>
      <p:sp>
        <p:nvSpPr>
          <p:cNvPr id="6" name="object 3"/>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00B0F0"/>
          </a:solidFill>
          <a:ln w="9524">
            <a:noFill/>
          </a:ln>
        </p:spPr>
        <p:txBody>
          <a:bodyPr wrap="square" lIns="0" tIns="0" rIns="0" bIns="0" rtlCol="0"/>
          <a:lstStyle/>
          <a:p>
            <a:endParaRPr dirty="0"/>
          </a:p>
        </p:txBody>
      </p:sp>
      <p:sp>
        <p:nvSpPr>
          <p:cNvPr id="7" name="object 4"/>
          <p:cNvSpPr txBox="1">
            <a:spLocks noGrp="1"/>
          </p:cNvSpPr>
          <p:nvPr>
            <p:ph type="title"/>
          </p:nvPr>
        </p:nvSpPr>
        <p:spPr>
          <a:xfrm>
            <a:off x="467535" y="267816"/>
            <a:ext cx="6390465" cy="426605"/>
          </a:xfrm>
          <a:prstGeom prst="rect">
            <a:avLst/>
          </a:prstGeom>
        </p:spPr>
        <p:txBody>
          <a:bodyPr vert="horz" wrap="square" lIns="0" tIns="41479" rIns="0" bIns="0" rtlCol="0">
            <a:spAutoFit/>
          </a:bodyPr>
          <a:lstStyle/>
          <a:p>
            <a:pPr marL="1960245" algn="ctr">
              <a:lnSpc>
                <a:spcPct val="100000"/>
              </a:lnSpc>
            </a:pPr>
            <a:r>
              <a:rPr lang="es-MX" sz="2500" b="1" spc="-40" dirty="0">
                <a:solidFill>
                  <a:srgbClr val="000000"/>
                </a:solidFill>
                <a:latin typeface="Arial Black" panose="020B0A04020102020204" pitchFamily="34" charset="0"/>
                <a:cs typeface="Arial" panose="020B0604020202020204" pitchFamily="34" charset="0"/>
              </a:rPr>
              <a:t>¿COMO</a:t>
            </a:r>
            <a:r>
              <a:rPr sz="2500" b="1" spc="130" dirty="0">
                <a:solidFill>
                  <a:srgbClr val="000000"/>
                </a:solidFill>
                <a:latin typeface="Arial Black" panose="020B0A04020102020204" pitchFamily="34" charset="0"/>
                <a:cs typeface="Arial" panose="020B0604020202020204" pitchFamily="34" charset="0"/>
              </a:rPr>
              <a:t> </a:t>
            </a:r>
            <a:r>
              <a:rPr sz="2500" b="1" spc="-25" dirty="0">
                <a:solidFill>
                  <a:srgbClr val="000000"/>
                </a:solidFill>
                <a:latin typeface="Arial Black" panose="020B0A04020102020204" pitchFamily="34" charset="0"/>
                <a:cs typeface="Arial" panose="020B0604020202020204" pitchFamily="34" charset="0"/>
              </a:rPr>
              <a:t>SE</a:t>
            </a:r>
            <a:r>
              <a:rPr sz="2500" b="1" spc="120" dirty="0">
                <a:solidFill>
                  <a:srgbClr val="000000"/>
                </a:solidFill>
                <a:latin typeface="Arial Black" panose="020B0A04020102020204" pitchFamily="34" charset="0"/>
                <a:cs typeface="Arial" panose="020B0604020202020204" pitchFamily="34" charset="0"/>
              </a:rPr>
              <a:t> </a:t>
            </a:r>
            <a:r>
              <a:rPr lang="es-MX" sz="2500" b="1" spc="-30" dirty="0">
                <a:solidFill>
                  <a:srgbClr val="000000"/>
                </a:solidFill>
                <a:latin typeface="Arial Black" panose="020B0A04020102020204" pitchFamily="34" charset="0"/>
                <a:cs typeface="Arial" panose="020B0604020202020204" pitchFamily="34" charset="0"/>
              </a:rPr>
              <a:t>GASTO</a:t>
            </a:r>
            <a:r>
              <a:rPr sz="2500" b="1" spc="-30" dirty="0">
                <a:solidFill>
                  <a:srgbClr val="000000"/>
                </a:solidFill>
                <a:latin typeface="Arial Black" panose="020B0A04020102020204" pitchFamily="34" charset="0"/>
                <a:cs typeface="Arial" panose="020B0604020202020204" pitchFamily="34" charset="0"/>
              </a:rPr>
              <a:t>?</a:t>
            </a:r>
            <a:endParaRPr sz="2500" b="1" dirty="0">
              <a:latin typeface="Arial Black" panose="020B0A04020102020204" pitchFamily="34" charset="0"/>
              <a:cs typeface="Arial" panose="020B0604020202020204" pitchFamily="34" charset="0"/>
            </a:endParaRPr>
          </a:p>
        </p:txBody>
      </p:sp>
      <p:sp>
        <p:nvSpPr>
          <p:cNvPr id="5" name="4 CuadroTexto"/>
          <p:cNvSpPr txBox="1"/>
          <p:nvPr/>
        </p:nvSpPr>
        <p:spPr>
          <a:xfrm>
            <a:off x="5715000" y="5171673"/>
            <a:ext cx="3379145" cy="477054"/>
          </a:xfrm>
          <a:prstGeom prst="rect">
            <a:avLst/>
          </a:prstGeom>
          <a:noFill/>
        </p:spPr>
        <p:txBody>
          <a:bodyPr wrap="square" rtlCol="0">
            <a:spAutoFit/>
          </a:bodyPr>
          <a:lstStyle/>
          <a:p>
            <a:r>
              <a:rPr lang="es-MX" sz="2500" b="1" dirty="0">
                <a:latin typeface="Arial" panose="020B0604020202020204" pitchFamily="34" charset="0"/>
                <a:cs typeface="Arial" panose="020B0604020202020204" pitchFamily="34" charset="0"/>
              </a:rPr>
              <a:t>TOTAL: $46.688.473</a:t>
            </a:r>
          </a:p>
        </p:txBody>
      </p:sp>
    </p:spTree>
    <p:extLst>
      <p:ext uri="{BB962C8B-B14F-4D97-AF65-F5344CB8AC3E}">
        <p14:creationId xmlns:p14="http://schemas.microsoft.com/office/powerpoint/2010/main" val="2669254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11553" y="260616"/>
            <a:ext cx="7705090" cy="720090"/>
          </a:xfrm>
          <a:custGeom>
            <a:avLst/>
            <a:gdLst/>
            <a:ahLst/>
            <a:cxnLst/>
            <a:rect l="l" t="t" r="r" b="b"/>
            <a:pathLst>
              <a:path w="7705090" h="720090">
                <a:moveTo>
                  <a:pt x="0" y="720077"/>
                </a:moveTo>
                <a:lnTo>
                  <a:pt x="7704856" y="720077"/>
                </a:lnTo>
                <a:lnTo>
                  <a:pt x="7704856" y="0"/>
                </a:lnTo>
                <a:lnTo>
                  <a:pt x="0" y="0"/>
                </a:lnTo>
                <a:lnTo>
                  <a:pt x="0" y="720077"/>
                </a:lnTo>
                <a:close/>
              </a:path>
            </a:pathLst>
          </a:custGeom>
          <a:solidFill>
            <a:srgbClr val="00B0F0"/>
          </a:solidFill>
        </p:spPr>
        <p:txBody>
          <a:bodyPr wrap="square" lIns="0" tIns="0" rIns="0" bIns="0" rtlCol="0"/>
          <a:lstStyle/>
          <a:p>
            <a:endParaRPr dirty="0"/>
          </a:p>
        </p:txBody>
      </p:sp>
      <p:sp>
        <p:nvSpPr>
          <p:cNvPr id="3" name="object 3"/>
          <p:cNvSpPr/>
          <p:nvPr/>
        </p:nvSpPr>
        <p:spPr>
          <a:xfrm>
            <a:off x="611553" y="260616"/>
            <a:ext cx="7705090" cy="720090"/>
          </a:xfrm>
          <a:custGeom>
            <a:avLst/>
            <a:gdLst/>
            <a:ahLst/>
            <a:cxnLst/>
            <a:rect l="l" t="t" r="r" b="b"/>
            <a:pathLst>
              <a:path w="7705090" h="720090">
                <a:moveTo>
                  <a:pt x="0" y="720077"/>
                </a:moveTo>
                <a:lnTo>
                  <a:pt x="7704856" y="720077"/>
                </a:lnTo>
                <a:lnTo>
                  <a:pt x="7704856" y="0"/>
                </a:lnTo>
                <a:lnTo>
                  <a:pt x="0" y="0"/>
                </a:lnTo>
                <a:lnTo>
                  <a:pt x="0" y="720077"/>
                </a:lnTo>
                <a:close/>
              </a:path>
            </a:pathLst>
          </a:custGeom>
          <a:ln w="9524">
            <a:noFill/>
          </a:ln>
        </p:spPr>
        <p:txBody>
          <a:bodyPr wrap="square" lIns="0" tIns="0" rIns="0" bIns="0" rtlCol="0"/>
          <a:lstStyle/>
          <a:p>
            <a:endParaRPr dirty="0"/>
          </a:p>
        </p:txBody>
      </p:sp>
      <p:sp>
        <p:nvSpPr>
          <p:cNvPr id="4" name="object 4"/>
          <p:cNvSpPr txBox="1">
            <a:spLocks noGrp="1"/>
          </p:cNvSpPr>
          <p:nvPr>
            <p:ph type="title"/>
          </p:nvPr>
        </p:nvSpPr>
        <p:spPr>
          <a:xfrm>
            <a:off x="0" y="447719"/>
            <a:ext cx="8229599" cy="384721"/>
          </a:xfrm>
          <a:prstGeom prst="rect">
            <a:avLst/>
          </a:prstGeom>
        </p:spPr>
        <p:txBody>
          <a:bodyPr vert="horz" wrap="square" lIns="0" tIns="0" rIns="0" bIns="0" rtlCol="0">
            <a:spAutoFit/>
          </a:bodyPr>
          <a:lstStyle/>
          <a:p>
            <a:pPr marL="1348105" algn="ctr">
              <a:lnSpc>
                <a:spcPct val="100000"/>
              </a:lnSpc>
            </a:pPr>
            <a:r>
              <a:rPr lang="es-CO" sz="2500" spc="-30" dirty="0">
                <a:solidFill>
                  <a:srgbClr val="000000"/>
                </a:solidFill>
                <a:latin typeface="Arial Black" panose="020B0A04020102020204" pitchFamily="34" charset="0"/>
              </a:rPr>
              <a:t>¿Qu</a:t>
            </a:r>
            <a:r>
              <a:rPr lang="es-CO" sz="2500" spc="-20" dirty="0">
                <a:solidFill>
                  <a:srgbClr val="000000"/>
                </a:solidFill>
                <a:latin typeface="Arial Black" panose="020B0A04020102020204" pitchFamily="34" charset="0"/>
              </a:rPr>
              <a:t>É</a:t>
            </a:r>
            <a:r>
              <a:rPr sz="2500" spc="75" dirty="0">
                <a:solidFill>
                  <a:srgbClr val="000000"/>
                </a:solidFill>
                <a:latin typeface="Arial Black" panose="020B0A04020102020204" pitchFamily="34" charset="0"/>
                <a:cs typeface="Times New Roman"/>
              </a:rPr>
              <a:t> </a:t>
            </a:r>
            <a:r>
              <a:rPr sz="2500" spc="-15" dirty="0">
                <a:solidFill>
                  <a:srgbClr val="000000"/>
                </a:solidFill>
                <a:latin typeface="Arial Black" panose="020B0A04020102020204" pitchFamily="34" charset="0"/>
              </a:rPr>
              <a:t>es</a:t>
            </a:r>
            <a:r>
              <a:rPr sz="2500" spc="85" dirty="0">
                <a:solidFill>
                  <a:srgbClr val="000000"/>
                </a:solidFill>
                <a:latin typeface="Arial Black" panose="020B0A04020102020204" pitchFamily="34" charset="0"/>
                <a:cs typeface="Times New Roman"/>
              </a:rPr>
              <a:t> </a:t>
            </a:r>
            <a:r>
              <a:rPr sz="2500" spc="-10" dirty="0">
                <a:solidFill>
                  <a:srgbClr val="000000"/>
                </a:solidFill>
                <a:latin typeface="Arial Black" panose="020B0A04020102020204" pitchFamily="34" charset="0"/>
              </a:rPr>
              <a:t>r</a:t>
            </a:r>
            <a:r>
              <a:rPr sz="2500" spc="-30" dirty="0">
                <a:solidFill>
                  <a:srgbClr val="000000"/>
                </a:solidFill>
                <a:latin typeface="Arial Black" panose="020B0A04020102020204" pitchFamily="34" charset="0"/>
              </a:rPr>
              <a:t>e</a:t>
            </a:r>
            <a:r>
              <a:rPr sz="2500" spc="-20" dirty="0">
                <a:solidFill>
                  <a:srgbClr val="000000"/>
                </a:solidFill>
                <a:latin typeface="Arial Black" panose="020B0A04020102020204" pitchFamily="34" charset="0"/>
              </a:rPr>
              <a:t>nd</a:t>
            </a:r>
            <a:r>
              <a:rPr sz="2500" dirty="0">
                <a:solidFill>
                  <a:srgbClr val="000000"/>
                </a:solidFill>
                <a:latin typeface="Arial Black" panose="020B0A04020102020204" pitchFamily="34" charset="0"/>
              </a:rPr>
              <a:t>i</a:t>
            </a:r>
            <a:r>
              <a:rPr sz="2500" spc="-20" dirty="0">
                <a:solidFill>
                  <a:srgbClr val="000000"/>
                </a:solidFill>
                <a:latin typeface="Arial Black" panose="020B0A04020102020204" pitchFamily="34" charset="0"/>
              </a:rPr>
              <a:t>c</a:t>
            </a:r>
            <a:r>
              <a:rPr sz="2500" dirty="0">
                <a:solidFill>
                  <a:srgbClr val="000000"/>
                </a:solidFill>
                <a:latin typeface="Arial Black" panose="020B0A04020102020204" pitchFamily="34" charset="0"/>
              </a:rPr>
              <a:t>i</a:t>
            </a:r>
            <a:r>
              <a:rPr sz="2500" spc="-20" dirty="0">
                <a:solidFill>
                  <a:srgbClr val="000000"/>
                </a:solidFill>
                <a:latin typeface="Arial Black" panose="020B0A04020102020204" pitchFamily="34" charset="0"/>
              </a:rPr>
              <a:t>ón</a:t>
            </a:r>
            <a:r>
              <a:rPr sz="2500" spc="75" dirty="0">
                <a:solidFill>
                  <a:srgbClr val="000000"/>
                </a:solidFill>
                <a:latin typeface="Arial Black" panose="020B0A04020102020204" pitchFamily="34" charset="0"/>
                <a:cs typeface="Times New Roman"/>
              </a:rPr>
              <a:t> </a:t>
            </a:r>
            <a:r>
              <a:rPr sz="2500" spc="-25" dirty="0">
                <a:solidFill>
                  <a:srgbClr val="000000"/>
                </a:solidFill>
                <a:latin typeface="Arial Black" panose="020B0A04020102020204" pitchFamily="34" charset="0"/>
              </a:rPr>
              <a:t>d</a:t>
            </a:r>
            <a:r>
              <a:rPr sz="2500" spc="-20" dirty="0">
                <a:solidFill>
                  <a:srgbClr val="000000"/>
                </a:solidFill>
                <a:latin typeface="Arial Black" panose="020B0A04020102020204" pitchFamily="34" charset="0"/>
              </a:rPr>
              <a:t>e</a:t>
            </a:r>
            <a:r>
              <a:rPr sz="2500" spc="60" dirty="0">
                <a:solidFill>
                  <a:srgbClr val="000000"/>
                </a:solidFill>
                <a:latin typeface="Arial Black" panose="020B0A04020102020204" pitchFamily="34" charset="0"/>
                <a:cs typeface="Times New Roman"/>
              </a:rPr>
              <a:t> </a:t>
            </a:r>
            <a:r>
              <a:rPr lang="es-CO" sz="2500" spc="-20" dirty="0">
                <a:solidFill>
                  <a:srgbClr val="000000"/>
                </a:solidFill>
                <a:latin typeface="Arial Black" panose="020B0A04020102020204" pitchFamily="34" charset="0"/>
              </a:rPr>
              <a:t>c</a:t>
            </a:r>
            <a:r>
              <a:rPr lang="es-CO" sz="2500" spc="-15" dirty="0">
                <a:solidFill>
                  <a:srgbClr val="000000"/>
                </a:solidFill>
                <a:latin typeface="Arial Black" panose="020B0A04020102020204" pitchFamily="34" charset="0"/>
              </a:rPr>
              <a:t>u</a:t>
            </a:r>
            <a:r>
              <a:rPr lang="es-CO" sz="2500" spc="-20" dirty="0">
                <a:solidFill>
                  <a:srgbClr val="000000"/>
                </a:solidFill>
                <a:latin typeface="Arial Black" panose="020B0A04020102020204" pitchFamily="34" charset="0"/>
              </a:rPr>
              <a:t>e</a:t>
            </a:r>
            <a:r>
              <a:rPr lang="es-CO" sz="2500" spc="-35" dirty="0">
                <a:solidFill>
                  <a:srgbClr val="000000"/>
                </a:solidFill>
                <a:latin typeface="Arial Black" panose="020B0A04020102020204" pitchFamily="34" charset="0"/>
              </a:rPr>
              <a:t>n</a:t>
            </a:r>
            <a:r>
              <a:rPr lang="es-CO" sz="2500" spc="-15" dirty="0">
                <a:solidFill>
                  <a:srgbClr val="000000"/>
                </a:solidFill>
                <a:latin typeface="Arial Black" panose="020B0A04020102020204" pitchFamily="34" charset="0"/>
              </a:rPr>
              <a:t>tas?</a:t>
            </a:r>
            <a:endParaRPr sz="2500" dirty="0">
              <a:latin typeface="Arial Black" panose="020B0A04020102020204" pitchFamily="34" charset="0"/>
              <a:cs typeface="Times New Roman"/>
            </a:endParaRPr>
          </a:p>
        </p:txBody>
      </p:sp>
      <p:sp>
        <p:nvSpPr>
          <p:cNvPr id="8" name="object 8"/>
          <p:cNvSpPr/>
          <p:nvPr/>
        </p:nvSpPr>
        <p:spPr>
          <a:xfrm>
            <a:off x="4724400" y="4343400"/>
            <a:ext cx="4422732" cy="2514600"/>
          </a:xfrm>
          <a:prstGeom prst="rect">
            <a:avLst/>
          </a:prstGeom>
          <a:blipFill>
            <a:blip r:embed="rId3" cstate="print"/>
            <a:stretch>
              <a:fillRect/>
            </a:stretch>
          </a:blipFill>
        </p:spPr>
        <p:txBody>
          <a:bodyPr wrap="square" lIns="0" tIns="0" rIns="0" bIns="0" rtlCol="0"/>
          <a:lstStyle/>
          <a:p>
            <a:endParaRPr dirty="0"/>
          </a:p>
        </p:txBody>
      </p:sp>
      <p:sp>
        <p:nvSpPr>
          <p:cNvPr id="9" name="object 9"/>
          <p:cNvSpPr txBox="1"/>
          <p:nvPr/>
        </p:nvSpPr>
        <p:spPr>
          <a:xfrm>
            <a:off x="381000" y="1223134"/>
            <a:ext cx="8229600" cy="2462213"/>
          </a:xfrm>
          <a:prstGeom prst="rect">
            <a:avLst/>
          </a:prstGeom>
        </p:spPr>
        <p:txBody>
          <a:bodyPr vert="horz" wrap="square" lIns="0" tIns="0" rIns="0" bIns="0" rtlCol="0">
            <a:spAutoFit/>
          </a:bodyPr>
          <a:lstStyle/>
          <a:p>
            <a:pPr marL="69215" algn="just">
              <a:lnSpc>
                <a:spcPct val="100000"/>
              </a:lnSpc>
            </a:pPr>
            <a:r>
              <a:rPr lang="es-CO" sz="2000" spc="-5" dirty="0">
                <a:latin typeface="Arial" pitchFamily="34" charset="0"/>
                <a:cs typeface="Arial" pitchFamily="34" charset="0"/>
              </a:rPr>
              <a:t>L</a:t>
            </a:r>
            <a:r>
              <a:rPr lang="es-CO" sz="2000" dirty="0">
                <a:latin typeface="Arial" pitchFamily="34" charset="0"/>
                <a:cs typeface="Arial" pitchFamily="34" charset="0"/>
              </a:rPr>
              <a:t>a</a:t>
            </a:r>
            <a:r>
              <a:rPr lang="es-CO" sz="2000" spc="100" dirty="0">
                <a:latin typeface="Arial" pitchFamily="34" charset="0"/>
                <a:cs typeface="Arial" pitchFamily="34" charset="0"/>
              </a:rPr>
              <a:t> </a:t>
            </a:r>
            <a:r>
              <a:rPr lang="es-CO" sz="2000" spc="-40" dirty="0">
                <a:latin typeface="Arial" pitchFamily="34" charset="0"/>
                <a:cs typeface="Arial" pitchFamily="34" charset="0"/>
              </a:rPr>
              <a:t>r</a:t>
            </a:r>
            <a:r>
              <a:rPr lang="es-CO" sz="2000" spc="-10" dirty="0">
                <a:latin typeface="Arial" pitchFamily="34" charset="0"/>
                <a:cs typeface="Arial" pitchFamily="34" charset="0"/>
              </a:rPr>
              <a:t>e</a:t>
            </a:r>
            <a:r>
              <a:rPr lang="es-CO" sz="2000" dirty="0">
                <a:latin typeface="Arial" pitchFamily="34" charset="0"/>
                <a:cs typeface="Arial" pitchFamily="34" charset="0"/>
              </a:rPr>
              <a:t>ndi</a:t>
            </a:r>
            <a:r>
              <a:rPr lang="es-CO" sz="2000" spc="-20" dirty="0">
                <a:latin typeface="Arial" pitchFamily="34" charset="0"/>
                <a:cs typeface="Arial" pitchFamily="34" charset="0"/>
              </a:rPr>
              <a:t>c</a:t>
            </a:r>
            <a:r>
              <a:rPr lang="es-CO" sz="2000" dirty="0">
                <a:latin typeface="Arial" pitchFamily="34" charset="0"/>
                <a:cs typeface="Arial" pitchFamily="34" charset="0"/>
              </a:rPr>
              <a:t>i</a:t>
            </a:r>
            <a:r>
              <a:rPr lang="es-CO" sz="2000" spc="-5" dirty="0">
                <a:latin typeface="Arial" pitchFamily="34" charset="0"/>
                <a:cs typeface="Arial" pitchFamily="34" charset="0"/>
              </a:rPr>
              <a:t>ó</a:t>
            </a:r>
            <a:r>
              <a:rPr lang="es-CO" sz="2000" dirty="0">
                <a:latin typeface="Arial" pitchFamily="34" charset="0"/>
                <a:cs typeface="Arial" pitchFamily="34" charset="0"/>
              </a:rPr>
              <a:t>n</a:t>
            </a:r>
            <a:r>
              <a:rPr lang="es-CO" sz="2000" spc="105" dirty="0">
                <a:latin typeface="Arial" pitchFamily="34" charset="0"/>
                <a:cs typeface="Arial" pitchFamily="34" charset="0"/>
              </a:rPr>
              <a:t> </a:t>
            </a:r>
            <a:r>
              <a:rPr lang="es-CO" sz="2000" spc="0" dirty="0">
                <a:latin typeface="Arial" pitchFamily="34" charset="0"/>
                <a:cs typeface="Arial" pitchFamily="34" charset="0"/>
              </a:rPr>
              <a:t>d</a:t>
            </a:r>
            <a:r>
              <a:rPr lang="es-CO" sz="2000" spc="-10" dirty="0">
                <a:latin typeface="Arial" pitchFamily="34" charset="0"/>
                <a:cs typeface="Arial" pitchFamily="34" charset="0"/>
              </a:rPr>
              <a:t>e</a:t>
            </a:r>
            <a:r>
              <a:rPr lang="es-CO" sz="2000" spc="100" dirty="0">
                <a:latin typeface="Arial" pitchFamily="34" charset="0"/>
                <a:cs typeface="Arial" pitchFamily="34" charset="0"/>
              </a:rPr>
              <a:t> </a:t>
            </a:r>
            <a:r>
              <a:rPr lang="es-CO" sz="2000" spc="-20" dirty="0">
                <a:latin typeface="Arial" pitchFamily="34" charset="0"/>
                <a:cs typeface="Arial" pitchFamily="34" charset="0"/>
              </a:rPr>
              <a:t>c</a:t>
            </a:r>
            <a:r>
              <a:rPr lang="es-CO" sz="2000" dirty="0">
                <a:latin typeface="Arial" pitchFamily="34" charset="0"/>
                <a:cs typeface="Arial" pitchFamily="34" charset="0"/>
              </a:rPr>
              <a:t>u</a:t>
            </a:r>
            <a:r>
              <a:rPr lang="es-CO" sz="2000" spc="-10" dirty="0">
                <a:latin typeface="Arial" pitchFamily="34" charset="0"/>
                <a:cs typeface="Arial" pitchFamily="34" charset="0"/>
              </a:rPr>
              <a:t>en</a:t>
            </a:r>
            <a:r>
              <a:rPr lang="es-CO" sz="2000" spc="-40" dirty="0">
                <a:latin typeface="Arial" pitchFamily="34" charset="0"/>
                <a:cs typeface="Arial" pitchFamily="34" charset="0"/>
              </a:rPr>
              <a:t>t</a:t>
            </a:r>
            <a:r>
              <a:rPr lang="es-CO" sz="2000" dirty="0">
                <a:latin typeface="Arial" pitchFamily="34" charset="0"/>
                <a:cs typeface="Arial" pitchFamily="34" charset="0"/>
              </a:rPr>
              <a:t>as</a:t>
            </a:r>
            <a:r>
              <a:rPr lang="es-CO" sz="2000" spc="105" dirty="0">
                <a:latin typeface="Arial" pitchFamily="34" charset="0"/>
                <a:cs typeface="Arial" pitchFamily="34" charset="0"/>
              </a:rPr>
              <a:t> </a:t>
            </a:r>
            <a:r>
              <a:rPr lang="es-CO" sz="2000" spc="-5" dirty="0">
                <a:latin typeface="Arial" pitchFamily="34" charset="0"/>
                <a:cs typeface="Arial" pitchFamily="34" charset="0"/>
              </a:rPr>
              <a:t>e</a:t>
            </a:r>
            <a:r>
              <a:rPr lang="es-CO" sz="2000" spc="-10" dirty="0">
                <a:latin typeface="Arial" pitchFamily="34" charset="0"/>
                <a:cs typeface="Arial" pitchFamily="34" charset="0"/>
              </a:rPr>
              <a:t>s</a:t>
            </a:r>
            <a:r>
              <a:rPr lang="es-CO" sz="2000" spc="100" dirty="0">
                <a:latin typeface="Arial" pitchFamily="34" charset="0"/>
                <a:cs typeface="Arial" pitchFamily="34" charset="0"/>
              </a:rPr>
              <a:t> </a:t>
            </a:r>
            <a:r>
              <a:rPr lang="es-CO" sz="2000" spc="5" dirty="0">
                <a:latin typeface="Arial" pitchFamily="34" charset="0"/>
                <a:cs typeface="Arial" pitchFamily="34" charset="0"/>
              </a:rPr>
              <a:t>e</a:t>
            </a:r>
            <a:r>
              <a:rPr lang="es-CO" sz="2000" dirty="0">
                <a:latin typeface="Arial" pitchFamily="34" charset="0"/>
                <a:cs typeface="Arial" pitchFamily="34" charset="0"/>
              </a:rPr>
              <a:t>l</a:t>
            </a:r>
            <a:r>
              <a:rPr lang="es-CO" sz="2000" spc="114" dirty="0">
                <a:latin typeface="Arial" pitchFamily="34" charset="0"/>
                <a:cs typeface="Arial" pitchFamily="34" charset="0"/>
              </a:rPr>
              <a:t> </a:t>
            </a:r>
            <a:r>
              <a:rPr lang="es-CO" sz="2000" dirty="0">
                <a:latin typeface="Arial" pitchFamily="34" charset="0"/>
                <a:cs typeface="Arial" pitchFamily="34" charset="0"/>
              </a:rPr>
              <a:t>p</a:t>
            </a:r>
            <a:r>
              <a:rPr lang="es-CO" sz="2000" spc="-40" dirty="0">
                <a:latin typeface="Arial" pitchFamily="34" charset="0"/>
                <a:cs typeface="Arial" pitchFamily="34" charset="0"/>
              </a:rPr>
              <a:t>r</a:t>
            </a:r>
            <a:r>
              <a:rPr lang="es-CO" sz="2000" spc="-15" dirty="0">
                <a:latin typeface="Arial" pitchFamily="34" charset="0"/>
                <a:cs typeface="Arial" pitchFamily="34" charset="0"/>
              </a:rPr>
              <a:t>oce</a:t>
            </a:r>
            <a:r>
              <a:rPr lang="es-CO" sz="2000" spc="-5" dirty="0">
                <a:latin typeface="Arial" pitchFamily="34" charset="0"/>
                <a:cs typeface="Arial" pitchFamily="34" charset="0"/>
              </a:rPr>
              <a:t>s</a:t>
            </a:r>
            <a:r>
              <a:rPr lang="es-CO" sz="2000" dirty="0">
                <a:latin typeface="Arial" pitchFamily="34" charset="0"/>
                <a:cs typeface="Arial" pitchFamily="34" charset="0"/>
              </a:rPr>
              <a:t>o</a:t>
            </a:r>
            <a:r>
              <a:rPr lang="es-CO" sz="2000" spc="100" dirty="0">
                <a:latin typeface="Arial" pitchFamily="34" charset="0"/>
                <a:cs typeface="Arial" pitchFamily="34" charset="0"/>
              </a:rPr>
              <a:t> </a:t>
            </a:r>
            <a:r>
              <a:rPr lang="es-CO" sz="2000" spc="-5" dirty="0">
                <a:latin typeface="Arial" pitchFamily="34" charset="0"/>
                <a:cs typeface="Arial" pitchFamily="34" charset="0"/>
              </a:rPr>
              <a:t>e</a:t>
            </a:r>
            <a:r>
              <a:rPr lang="es-CO" sz="2000" spc="-10" dirty="0">
                <a:latin typeface="Arial" pitchFamily="34" charset="0"/>
                <a:cs typeface="Arial" pitchFamily="34" charset="0"/>
              </a:rPr>
              <a:t>n</a:t>
            </a:r>
            <a:r>
              <a:rPr lang="es-CO" sz="2000" spc="100" dirty="0">
                <a:latin typeface="Arial" pitchFamily="34" charset="0"/>
                <a:cs typeface="Arial" pitchFamily="34" charset="0"/>
              </a:rPr>
              <a:t> </a:t>
            </a:r>
            <a:r>
              <a:rPr lang="es-CO" sz="2000" spc="15" dirty="0">
                <a:latin typeface="Arial" pitchFamily="34" charset="0"/>
                <a:cs typeface="Arial" pitchFamily="34" charset="0"/>
              </a:rPr>
              <a:t>e</a:t>
            </a:r>
            <a:r>
              <a:rPr lang="es-CO" sz="2000" dirty="0">
                <a:latin typeface="Arial" pitchFamily="34" charset="0"/>
                <a:cs typeface="Arial" pitchFamily="34" charset="0"/>
              </a:rPr>
              <a:t>l</a:t>
            </a:r>
            <a:r>
              <a:rPr lang="es-CO" sz="2000" spc="105" dirty="0">
                <a:latin typeface="Arial" pitchFamily="34" charset="0"/>
                <a:cs typeface="Arial" pitchFamily="34" charset="0"/>
              </a:rPr>
              <a:t> </a:t>
            </a:r>
            <a:r>
              <a:rPr lang="es-CO" sz="2000" spc="-5" dirty="0">
                <a:latin typeface="Arial" pitchFamily="34" charset="0"/>
                <a:cs typeface="Arial" pitchFamily="34" charset="0"/>
              </a:rPr>
              <a:t>c</a:t>
            </a:r>
            <a:r>
              <a:rPr lang="es-CO" sz="2000" dirty="0">
                <a:latin typeface="Arial" pitchFamily="34" charset="0"/>
                <a:cs typeface="Arial" pitchFamily="34" charset="0"/>
              </a:rPr>
              <a:t>ual</a:t>
            </a:r>
            <a:r>
              <a:rPr lang="es-CO" sz="2000" spc="95" dirty="0">
                <a:latin typeface="Arial" pitchFamily="34" charset="0"/>
                <a:cs typeface="Arial" pitchFamily="34" charset="0"/>
              </a:rPr>
              <a:t> </a:t>
            </a:r>
            <a:r>
              <a:rPr lang="es-CO" sz="2000" spc="-5" dirty="0">
                <a:latin typeface="Arial" pitchFamily="34" charset="0"/>
                <a:cs typeface="Arial" pitchFamily="34" charset="0"/>
              </a:rPr>
              <a:t>l</a:t>
            </a:r>
            <a:r>
              <a:rPr lang="es-CO" sz="2000" dirty="0">
                <a:latin typeface="Arial" pitchFamily="34" charset="0"/>
                <a:cs typeface="Arial" pitchFamily="34" charset="0"/>
              </a:rPr>
              <a:t>as</a:t>
            </a:r>
            <a:r>
              <a:rPr lang="es-CO" sz="2000" spc="105" dirty="0">
                <a:latin typeface="Arial" pitchFamily="34" charset="0"/>
                <a:cs typeface="Arial" pitchFamily="34" charset="0"/>
              </a:rPr>
              <a:t> </a:t>
            </a:r>
            <a:r>
              <a:rPr lang="es-CO" sz="2000" dirty="0">
                <a:latin typeface="Arial" pitchFamily="34" charset="0"/>
                <a:cs typeface="Arial" pitchFamily="34" charset="0"/>
              </a:rPr>
              <a:t>a</a:t>
            </a:r>
            <a:r>
              <a:rPr lang="es-CO" sz="2000" spc="5" dirty="0">
                <a:latin typeface="Arial" pitchFamily="34" charset="0"/>
                <a:cs typeface="Arial" pitchFamily="34" charset="0"/>
              </a:rPr>
              <a:t>d</a:t>
            </a:r>
            <a:r>
              <a:rPr lang="es-CO" sz="2000" dirty="0">
                <a:latin typeface="Arial" pitchFamily="34" charset="0"/>
                <a:cs typeface="Arial" pitchFamily="34" charset="0"/>
              </a:rPr>
              <a:t>m</a:t>
            </a:r>
            <a:r>
              <a:rPr lang="es-CO" sz="2000" spc="10" dirty="0">
                <a:latin typeface="Arial" pitchFamily="34" charset="0"/>
                <a:cs typeface="Arial" pitchFamily="34" charset="0"/>
              </a:rPr>
              <a:t>i</a:t>
            </a:r>
            <a:r>
              <a:rPr lang="es-CO" sz="2000" dirty="0">
                <a:latin typeface="Arial" pitchFamily="34" charset="0"/>
                <a:cs typeface="Arial" pitchFamily="34" charset="0"/>
              </a:rPr>
              <a:t>n</a:t>
            </a:r>
            <a:r>
              <a:rPr lang="es-CO" sz="2000" spc="-5" dirty="0">
                <a:latin typeface="Arial" pitchFamily="34" charset="0"/>
                <a:cs typeface="Arial" pitchFamily="34" charset="0"/>
              </a:rPr>
              <a:t>i</a:t>
            </a:r>
            <a:r>
              <a:rPr lang="es-CO" sz="2000" spc="-20" dirty="0">
                <a:latin typeface="Arial" pitchFamily="34" charset="0"/>
                <a:cs typeface="Arial" pitchFamily="34" charset="0"/>
              </a:rPr>
              <a:t>s</a:t>
            </a:r>
            <a:r>
              <a:rPr lang="es-CO" sz="2000" spc="-10" dirty="0">
                <a:latin typeface="Arial" pitchFamily="34" charset="0"/>
                <a:cs typeface="Arial" pitchFamily="34" charset="0"/>
              </a:rPr>
              <a:t>t</a:t>
            </a:r>
            <a:r>
              <a:rPr lang="es-CO" sz="2000" spc="-40" dirty="0">
                <a:latin typeface="Arial" pitchFamily="34" charset="0"/>
                <a:cs typeface="Arial" pitchFamily="34" charset="0"/>
              </a:rPr>
              <a:t>r</a:t>
            </a:r>
            <a:r>
              <a:rPr lang="es-CO" sz="2000" dirty="0">
                <a:latin typeface="Arial" pitchFamily="34" charset="0"/>
                <a:cs typeface="Arial" pitchFamily="34" charset="0"/>
              </a:rPr>
              <a:t>ac</a:t>
            </a:r>
            <a:r>
              <a:rPr lang="es-CO" sz="2000" spc="-10" dirty="0">
                <a:latin typeface="Arial" pitchFamily="34" charset="0"/>
                <a:cs typeface="Arial" pitchFamily="34" charset="0"/>
              </a:rPr>
              <a:t>i</a:t>
            </a:r>
            <a:r>
              <a:rPr lang="es-CO" sz="2000" spc="-5" dirty="0">
                <a:latin typeface="Arial" pitchFamily="34" charset="0"/>
                <a:cs typeface="Arial" pitchFamily="34" charset="0"/>
              </a:rPr>
              <a:t>o</a:t>
            </a:r>
            <a:r>
              <a:rPr lang="es-CO" sz="2000" dirty="0">
                <a:latin typeface="Arial" pitchFamily="34" charset="0"/>
                <a:cs typeface="Arial" pitchFamily="34" charset="0"/>
              </a:rPr>
              <a:t>n</a:t>
            </a:r>
            <a:r>
              <a:rPr lang="es-CO" sz="2000" spc="-10" dirty="0">
                <a:latin typeface="Arial" pitchFamily="34" charset="0"/>
                <a:cs typeface="Arial" pitchFamily="34" charset="0"/>
              </a:rPr>
              <a:t>e</a:t>
            </a:r>
            <a:r>
              <a:rPr lang="es-CO" sz="2000" dirty="0">
                <a:latin typeface="Arial" pitchFamily="34" charset="0"/>
                <a:cs typeface="Arial" pitchFamily="34" charset="0"/>
              </a:rPr>
              <a:t>s</a:t>
            </a:r>
            <a:r>
              <a:rPr lang="es-CO" sz="2000" spc="95" dirty="0">
                <a:latin typeface="Arial" pitchFamily="34" charset="0"/>
                <a:cs typeface="Arial" pitchFamily="34" charset="0"/>
              </a:rPr>
              <a:t> </a:t>
            </a:r>
            <a:r>
              <a:rPr lang="es-CO" sz="2000" dirty="0">
                <a:latin typeface="Arial" pitchFamily="34" charset="0"/>
                <a:cs typeface="Arial" pitchFamily="34" charset="0"/>
              </a:rPr>
              <a:t>p</a:t>
            </a:r>
            <a:r>
              <a:rPr lang="es-CO" sz="2000" spc="15" dirty="0">
                <a:latin typeface="Arial" pitchFamily="34" charset="0"/>
                <a:cs typeface="Arial" pitchFamily="34" charset="0"/>
              </a:rPr>
              <a:t>ú</a:t>
            </a:r>
            <a:r>
              <a:rPr lang="es-CO" sz="2000" dirty="0">
                <a:latin typeface="Arial" pitchFamily="34" charset="0"/>
                <a:cs typeface="Arial" pitchFamily="34" charset="0"/>
              </a:rPr>
              <a:t>b</a:t>
            </a:r>
            <a:r>
              <a:rPr lang="es-CO" sz="2000" spc="-5" dirty="0">
                <a:latin typeface="Arial" pitchFamily="34" charset="0"/>
                <a:cs typeface="Arial" pitchFamily="34" charset="0"/>
              </a:rPr>
              <a:t>l</a:t>
            </a:r>
            <a:r>
              <a:rPr lang="es-CO" sz="2000" dirty="0">
                <a:latin typeface="Arial" pitchFamily="34" charset="0"/>
                <a:cs typeface="Arial" pitchFamily="34" charset="0"/>
              </a:rPr>
              <a:t>i</a:t>
            </a:r>
            <a:r>
              <a:rPr lang="es-CO" sz="2000" spc="-30" dirty="0">
                <a:latin typeface="Arial" pitchFamily="34" charset="0"/>
                <a:cs typeface="Arial" pitchFamily="34" charset="0"/>
              </a:rPr>
              <a:t>c</a:t>
            </a:r>
            <a:r>
              <a:rPr lang="es-CO" sz="2000" dirty="0">
                <a:latin typeface="Arial" pitchFamily="34" charset="0"/>
                <a:cs typeface="Arial" pitchFamily="34" charset="0"/>
              </a:rPr>
              <a:t>as del</a:t>
            </a:r>
            <a:r>
              <a:rPr lang="es-CO" sz="2000" spc="155" dirty="0">
                <a:latin typeface="Arial" pitchFamily="34" charset="0"/>
                <a:cs typeface="Arial" pitchFamily="34" charset="0"/>
              </a:rPr>
              <a:t> </a:t>
            </a:r>
            <a:r>
              <a:rPr lang="es-CO" sz="2000" spc="-15" dirty="0">
                <a:latin typeface="Arial" pitchFamily="34" charset="0"/>
                <a:cs typeface="Arial" pitchFamily="34" charset="0"/>
              </a:rPr>
              <a:t>o</a:t>
            </a:r>
            <a:r>
              <a:rPr lang="es-CO" sz="2000" spc="-40" dirty="0">
                <a:latin typeface="Arial" pitchFamily="34" charset="0"/>
                <a:cs typeface="Arial" pitchFamily="34" charset="0"/>
              </a:rPr>
              <a:t>r</a:t>
            </a:r>
            <a:r>
              <a:rPr lang="es-CO" sz="2000" dirty="0">
                <a:latin typeface="Arial" pitchFamily="34" charset="0"/>
                <a:cs typeface="Arial" pitchFamily="34" charset="0"/>
              </a:rPr>
              <a:t>d</a:t>
            </a:r>
            <a:r>
              <a:rPr lang="es-CO" sz="2000" spc="-10" dirty="0">
                <a:latin typeface="Arial" pitchFamily="34" charset="0"/>
                <a:cs typeface="Arial" pitchFamily="34" charset="0"/>
              </a:rPr>
              <a:t>e</a:t>
            </a:r>
            <a:r>
              <a:rPr lang="es-CO" sz="2000" dirty="0">
                <a:latin typeface="Arial" pitchFamily="34" charset="0"/>
                <a:cs typeface="Arial" pitchFamily="34" charset="0"/>
              </a:rPr>
              <a:t>n</a:t>
            </a:r>
            <a:r>
              <a:rPr lang="es-CO" sz="2000" spc="160" dirty="0">
                <a:latin typeface="Arial" pitchFamily="34" charset="0"/>
                <a:cs typeface="Arial" pitchFamily="34" charset="0"/>
              </a:rPr>
              <a:t> </a:t>
            </a:r>
            <a:r>
              <a:rPr lang="es-CO" sz="2000" spc="-15" dirty="0">
                <a:latin typeface="Arial" pitchFamily="34" charset="0"/>
                <a:cs typeface="Arial" pitchFamily="34" charset="0"/>
              </a:rPr>
              <a:t>N</a:t>
            </a:r>
            <a:r>
              <a:rPr lang="es-CO" sz="2000" spc="-5" dirty="0">
                <a:latin typeface="Arial" pitchFamily="34" charset="0"/>
                <a:cs typeface="Arial" pitchFamily="34" charset="0"/>
              </a:rPr>
              <a:t>aci</a:t>
            </a:r>
            <a:r>
              <a:rPr lang="es-CO" sz="2000" spc="10" dirty="0">
                <a:latin typeface="Arial" pitchFamily="34" charset="0"/>
                <a:cs typeface="Arial" pitchFamily="34" charset="0"/>
              </a:rPr>
              <a:t>o</a:t>
            </a:r>
            <a:r>
              <a:rPr lang="es-CO" sz="2000" dirty="0">
                <a:latin typeface="Arial" pitchFamily="34" charset="0"/>
                <a:cs typeface="Arial" pitchFamily="34" charset="0"/>
              </a:rPr>
              <a:t>nal</a:t>
            </a:r>
            <a:r>
              <a:rPr lang="es-CO" sz="2000" spc="155" dirty="0">
                <a:latin typeface="Arial" pitchFamily="34" charset="0"/>
                <a:cs typeface="Arial" pitchFamily="34" charset="0"/>
              </a:rPr>
              <a:t> </a:t>
            </a:r>
            <a:r>
              <a:rPr lang="es-CO" sz="2000" spc="-10" dirty="0">
                <a:latin typeface="Arial" pitchFamily="34" charset="0"/>
                <a:cs typeface="Arial" pitchFamily="34" charset="0"/>
              </a:rPr>
              <a:t>y</a:t>
            </a:r>
            <a:r>
              <a:rPr lang="es-CO" sz="2000" spc="160" dirty="0">
                <a:latin typeface="Arial" pitchFamily="34" charset="0"/>
                <a:cs typeface="Arial" pitchFamily="34" charset="0"/>
              </a:rPr>
              <a:t> </a:t>
            </a:r>
            <a:r>
              <a:rPr lang="es-CO" sz="2000" spc="-160" dirty="0">
                <a:latin typeface="Arial" pitchFamily="34" charset="0"/>
                <a:cs typeface="Arial" pitchFamily="34" charset="0"/>
              </a:rPr>
              <a:t>T</a:t>
            </a:r>
            <a:r>
              <a:rPr lang="es-CO" sz="2000" spc="-10" dirty="0">
                <a:latin typeface="Arial" pitchFamily="34" charset="0"/>
                <a:cs typeface="Arial" pitchFamily="34" charset="0"/>
              </a:rPr>
              <a:t>er</a:t>
            </a:r>
            <a:r>
              <a:rPr lang="es-CO" sz="2000" spc="-20" dirty="0">
                <a:latin typeface="Arial" pitchFamily="34" charset="0"/>
                <a:cs typeface="Arial" pitchFamily="34" charset="0"/>
              </a:rPr>
              <a:t>r</a:t>
            </a:r>
            <a:r>
              <a:rPr lang="es-CO" sz="2000" spc="-5" dirty="0">
                <a:latin typeface="Arial" pitchFamily="34" charset="0"/>
                <a:cs typeface="Arial" pitchFamily="34" charset="0"/>
              </a:rPr>
              <a:t>i</a:t>
            </a:r>
            <a:r>
              <a:rPr lang="es-CO" sz="2000" spc="-25" dirty="0">
                <a:latin typeface="Arial" pitchFamily="34" charset="0"/>
                <a:cs typeface="Arial" pitchFamily="34" charset="0"/>
              </a:rPr>
              <a:t>t</a:t>
            </a:r>
            <a:r>
              <a:rPr lang="es-CO" sz="2000" spc="-5" dirty="0">
                <a:latin typeface="Arial" pitchFamily="34" charset="0"/>
                <a:cs typeface="Arial" pitchFamily="34" charset="0"/>
              </a:rPr>
              <a:t>or</a:t>
            </a:r>
            <a:r>
              <a:rPr lang="es-CO" sz="2000" spc="-10" dirty="0">
                <a:latin typeface="Arial" pitchFamily="34" charset="0"/>
                <a:cs typeface="Arial" pitchFamily="34" charset="0"/>
              </a:rPr>
              <a:t>i</a:t>
            </a:r>
            <a:r>
              <a:rPr lang="es-CO" sz="2000" dirty="0">
                <a:latin typeface="Arial" pitchFamily="34" charset="0"/>
                <a:cs typeface="Arial" pitchFamily="34" charset="0"/>
              </a:rPr>
              <a:t>al</a:t>
            </a:r>
            <a:r>
              <a:rPr lang="es-CO" sz="2000" spc="165" dirty="0">
                <a:latin typeface="Arial" pitchFamily="34" charset="0"/>
                <a:cs typeface="Arial" pitchFamily="34" charset="0"/>
              </a:rPr>
              <a:t> </a:t>
            </a:r>
            <a:r>
              <a:rPr lang="es-CO" sz="2000" spc="-10" dirty="0">
                <a:latin typeface="Arial" pitchFamily="34" charset="0"/>
                <a:cs typeface="Arial" pitchFamily="34" charset="0"/>
              </a:rPr>
              <a:t>y</a:t>
            </a:r>
            <a:r>
              <a:rPr lang="es-CO" sz="2000" spc="160" dirty="0">
                <a:latin typeface="Arial" pitchFamily="34" charset="0"/>
                <a:cs typeface="Arial" pitchFamily="34" charset="0"/>
              </a:rPr>
              <a:t> </a:t>
            </a:r>
            <a:r>
              <a:rPr lang="es-CO" sz="2000" spc="-5" dirty="0">
                <a:latin typeface="Arial" pitchFamily="34" charset="0"/>
                <a:cs typeface="Arial" pitchFamily="34" charset="0"/>
              </a:rPr>
              <a:t>lo</a:t>
            </a:r>
            <a:r>
              <a:rPr lang="es-CO" sz="2000" dirty="0">
                <a:latin typeface="Arial" pitchFamily="34" charset="0"/>
                <a:cs typeface="Arial" pitchFamily="34" charset="0"/>
              </a:rPr>
              <a:t>s</a:t>
            </a:r>
            <a:r>
              <a:rPr lang="es-CO" sz="2000" spc="165" dirty="0">
                <a:latin typeface="Arial" pitchFamily="34" charset="0"/>
                <a:cs typeface="Arial" pitchFamily="34" charset="0"/>
              </a:rPr>
              <a:t> </a:t>
            </a:r>
            <a:r>
              <a:rPr lang="es-CO" sz="2000" spc="-15" dirty="0">
                <a:latin typeface="Arial" pitchFamily="34" charset="0"/>
                <a:cs typeface="Arial" pitchFamily="34" charset="0"/>
              </a:rPr>
              <a:t>s</a:t>
            </a:r>
            <a:r>
              <a:rPr lang="es-CO" sz="2000" spc="-5" dirty="0">
                <a:latin typeface="Arial" pitchFamily="34" charset="0"/>
                <a:cs typeface="Arial" pitchFamily="34" charset="0"/>
              </a:rPr>
              <a:t>er</a:t>
            </a:r>
            <a:r>
              <a:rPr lang="es-CO" sz="2000" dirty="0">
                <a:latin typeface="Arial" pitchFamily="34" charset="0"/>
                <a:cs typeface="Arial" pitchFamily="34" charset="0"/>
              </a:rPr>
              <a:t>vi</a:t>
            </a:r>
            <a:r>
              <a:rPr lang="es-CO" sz="2000" spc="-5" dirty="0">
                <a:latin typeface="Arial" pitchFamily="34" charset="0"/>
                <a:cs typeface="Arial" pitchFamily="34" charset="0"/>
              </a:rPr>
              <a:t>do</a:t>
            </a:r>
            <a:r>
              <a:rPr lang="es-CO" sz="2000" spc="-25" dirty="0">
                <a:latin typeface="Arial" pitchFamily="34" charset="0"/>
                <a:cs typeface="Arial" pitchFamily="34" charset="0"/>
              </a:rPr>
              <a:t>r</a:t>
            </a:r>
            <a:r>
              <a:rPr lang="es-CO" sz="2000" spc="-10" dirty="0">
                <a:latin typeface="Arial" pitchFamily="34" charset="0"/>
                <a:cs typeface="Arial" pitchFamily="34" charset="0"/>
              </a:rPr>
              <a:t>e</a:t>
            </a:r>
            <a:r>
              <a:rPr lang="es-CO" sz="2000" dirty="0">
                <a:latin typeface="Arial" pitchFamily="34" charset="0"/>
                <a:cs typeface="Arial" pitchFamily="34" charset="0"/>
              </a:rPr>
              <a:t>s</a:t>
            </a:r>
            <a:r>
              <a:rPr lang="es-CO" sz="2000" spc="150" dirty="0">
                <a:latin typeface="Arial" pitchFamily="34" charset="0"/>
                <a:cs typeface="Arial" pitchFamily="34" charset="0"/>
              </a:rPr>
              <a:t> </a:t>
            </a:r>
            <a:r>
              <a:rPr lang="es-CO" sz="2000" dirty="0">
                <a:latin typeface="Arial" pitchFamily="34" charset="0"/>
                <a:cs typeface="Arial" pitchFamily="34" charset="0"/>
              </a:rPr>
              <a:t>púb</a:t>
            </a:r>
            <a:r>
              <a:rPr lang="es-CO" sz="2000" spc="-5" dirty="0">
                <a:latin typeface="Arial" pitchFamily="34" charset="0"/>
                <a:cs typeface="Arial" pitchFamily="34" charset="0"/>
              </a:rPr>
              <a:t>l</a:t>
            </a:r>
            <a:r>
              <a:rPr lang="es-CO" sz="2000" dirty="0">
                <a:latin typeface="Arial" pitchFamily="34" charset="0"/>
                <a:cs typeface="Arial" pitchFamily="34" charset="0"/>
              </a:rPr>
              <a:t>i</a:t>
            </a:r>
            <a:r>
              <a:rPr lang="es-CO" sz="2000" spc="-30" dirty="0">
                <a:latin typeface="Arial" pitchFamily="34" charset="0"/>
                <a:cs typeface="Arial" pitchFamily="34" charset="0"/>
              </a:rPr>
              <a:t>c</a:t>
            </a:r>
            <a:r>
              <a:rPr lang="es-CO" sz="2000" spc="-5" dirty="0">
                <a:latin typeface="Arial" pitchFamily="34" charset="0"/>
                <a:cs typeface="Arial" pitchFamily="34" charset="0"/>
              </a:rPr>
              <a:t>o</a:t>
            </a:r>
            <a:r>
              <a:rPr lang="es-CO" sz="2000" dirty="0">
                <a:latin typeface="Arial" pitchFamily="34" charset="0"/>
                <a:cs typeface="Arial" pitchFamily="34" charset="0"/>
              </a:rPr>
              <a:t>s</a:t>
            </a:r>
            <a:r>
              <a:rPr lang="es-CO" sz="2000" spc="165" dirty="0">
                <a:latin typeface="Arial" pitchFamily="34" charset="0"/>
                <a:cs typeface="Arial" pitchFamily="34" charset="0"/>
              </a:rPr>
              <a:t> </a:t>
            </a:r>
            <a:r>
              <a:rPr lang="es-CO" sz="2000" spc="-30" dirty="0">
                <a:latin typeface="Arial" pitchFamily="34" charset="0"/>
                <a:cs typeface="Arial" pitchFamily="34" charset="0"/>
              </a:rPr>
              <a:t>c</a:t>
            </a:r>
            <a:r>
              <a:rPr lang="es-CO" sz="2000" spc="-5" dirty="0">
                <a:latin typeface="Arial" pitchFamily="34" charset="0"/>
                <a:cs typeface="Arial" pitchFamily="34" charset="0"/>
              </a:rPr>
              <a:t>o</a:t>
            </a:r>
            <a:r>
              <a:rPr lang="es-CO" sz="2000" dirty="0">
                <a:latin typeface="Arial" pitchFamily="34" charset="0"/>
                <a:cs typeface="Arial" pitchFamily="34" charset="0"/>
              </a:rPr>
              <a:t>muni</a:t>
            </a:r>
            <a:r>
              <a:rPr lang="es-CO" sz="2000" spc="-30" dirty="0">
                <a:latin typeface="Arial" pitchFamily="34" charset="0"/>
                <a:cs typeface="Arial" pitchFamily="34" charset="0"/>
              </a:rPr>
              <a:t>c</a:t>
            </a:r>
            <a:r>
              <a:rPr lang="es-CO" sz="2000" dirty="0">
                <a:latin typeface="Arial" pitchFamily="34" charset="0"/>
                <a:cs typeface="Arial" pitchFamily="34" charset="0"/>
              </a:rPr>
              <a:t>a</a:t>
            </a:r>
            <a:r>
              <a:rPr lang="es-CO" sz="2000" spc="5" dirty="0">
                <a:latin typeface="Arial" pitchFamily="34" charset="0"/>
                <a:cs typeface="Arial" pitchFamily="34" charset="0"/>
              </a:rPr>
              <a:t>n</a:t>
            </a:r>
            <a:r>
              <a:rPr lang="es-CO" sz="2000" spc="-5" dirty="0">
                <a:latin typeface="Arial" pitchFamily="34" charset="0"/>
                <a:cs typeface="Arial" pitchFamily="34" charset="0"/>
              </a:rPr>
              <a:t>,</a:t>
            </a:r>
            <a:r>
              <a:rPr lang="es-CO" sz="2000" spc="150" dirty="0">
                <a:latin typeface="Arial" pitchFamily="34" charset="0"/>
                <a:cs typeface="Arial" pitchFamily="34" charset="0"/>
              </a:rPr>
              <a:t> </a:t>
            </a:r>
            <a:r>
              <a:rPr lang="es-CO" sz="2000" spc="-30" dirty="0">
                <a:latin typeface="Arial" pitchFamily="34" charset="0"/>
                <a:cs typeface="Arial" pitchFamily="34" charset="0"/>
              </a:rPr>
              <a:t>e</a:t>
            </a:r>
            <a:r>
              <a:rPr lang="es-CO" sz="2000" spc="-5" dirty="0">
                <a:latin typeface="Arial" pitchFamily="34" charset="0"/>
                <a:cs typeface="Arial" pitchFamily="34" charset="0"/>
              </a:rPr>
              <a:t>x</a:t>
            </a:r>
            <a:r>
              <a:rPr lang="es-CO" sz="2000" dirty="0">
                <a:latin typeface="Arial" pitchFamily="34" charset="0"/>
                <a:cs typeface="Arial" pitchFamily="34" charset="0"/>
              </a:rPr>
              <a:t>p</a:t>
            </a:r>
            <a:r>
              <a:rPr lang="es-CO" sz="2000" spc="-5" dirty="0">
                <a:latin typeface="Arial" pitchFamily="34" charset="0"/>
                <a:cs typeface="Arial" pitchFamily="34" charset="0"/>
              </a:rPr>
              <a:t>li</a:t>
            </a:r>
            <a:r>
              <a:rPr lang="es-CO" sz="2000" spc="-30" dirty="0">
                <a:latin typeface="Arial" pitchFamily="34" charset="0"/>
                <a:cs typeface="Arial" pitchFamily="34" charset="0"/>
              </a:rPr>
              <a:t>c</a:t>
            </a:r>
            <a:r>
              <a:rPr lang="es-CO" sz="2000" dirty="0">
                <a:latin typeface="Arial" pitchFamily="34" charset="0"/>
                <a:cs typeface="Arial" pitchFamily="34" charset="0"/>
              </a:rPr>
              <a:t>an</a:t>
            </a:r>
            <a:r>
              <a:rPr lang="es-CO" sz="2000" spc="175" dirty="0">
                <a:latin typeface="Arial" pitchFamily="34" charset="0"/>
                <a:cs typeface="Arial" pitchFamily="34" charset="0"/>
              </a:rPr>
              <a:t> </a:t>
            </a:r>
            <a:r>
              <a:rPr lang="es-CO" sz="2000" spc="-10" dirty="0">
                <a:latin typeface="Arial" pitchFamily="34" charset="0"/>
                <a:cs typeface="Arial" pitchFamily="34" charset="0"/>
              </a:rPr>
              <a:t>y</a:t>
            </a:r>
            <a:r>
              <a:rPr lang="es-CO" sz="2000" spc="-5" dirty="0">
                <a:latin typeface="Arial" pitchFamily="34" charset="0"/>
                <a:cs typeface="Arial" pitchFamily="34" charset="0"/>
              </a:rPr>
              <a:t> </a:t>
            </a:r>
            <a:r>
              <a:rPr lang="es-CO" sz="2000" spc="-10" dirty="0">
                <a:latin typeface="Arial" pitchFamily="34" charset="0"/>
                <a:cs typeface="Arial" pitchFamily="34" charset="0"/>
              </a:rPr>
              <a:t>a</a:t>
            </a:r>
            <a:r>
              <a:rPr lang="es-CO" sz="2000" spc="-35" dirty="0">
                <a:latin typeface="Arial" pitchFamily="34" charset="0"/>
                <a:cs typeface="Arial" pitchFamily="34" charset="0"/>
              </a:rPr>
              <a:t>r</a:t>
            </a:r>
            <a:r>
              <a:rPr lang="es-CO" sz="2000" spc="-5" dirty="0">
                <a:latin typeface="Arial" pitchFamily="34" charset="0"/>
                <a:cs typeface="Arial" pitchFamily="34" charset="0"/>
              </a:rPr>
              <a:t>g</a:t>
            </a:r>
            <a:r>
              <a:rPr lang="es-CO" sz="2000" dirty="0">
                <a:latin typeface="Arial" pitchFamily="34" charset="0"/>
                <a:cs typeface="Arial" pitchFamily="34" charset="0"/>
              </a:rPr>
              <a:t>u</a:t>
            </a:r>
            <a:r>
              <a:rPr lang="es-CO" sz="2000" spc="-15" dirty="0">
                <a:latin typeface="Arial" pitchFamily="34" charset="0"/>
                <a:cs typeface="Arial" pitchFamily="34" charset="0"/>
              </a:rPr>
              <a:t>m</a:t>
            </a:r>
            <a:r>
              <a:rPr lang="es-CO" sz="2000" spc="-5" dirty="0">
                <a:latin typeface="Arial" pitchFamily="34" charset="0"/>
                <a:cs typeface="Arial" pitchFamily="34" charset="0"/>
              </a:rPr>
              <a:t>e</a:t>
            </a:r>
            <a:r>
              <a:rPr lang="es-CO" sz="2000" spc="-10" dirty="0">
                <a:latin typeface="Arial" pitchFamily="34" charset="0"/>
                <a:cs typeface="Arial" pitchFamily="34" charset="0"/>
              </a:rPr>
              <a:t>n</a:t>
            </a:r>
            <a:r>
              <a:rPr lang="es-CO" sz="2000" spc="-40" dirty="0">
                <a:latin typeface="Arial" pitchFamily="34" charset="0"/>
                <a:cs typeface="Arial" pitchFamily="34" charset="0"/>
              </a:rPr>
              <a:t>t</a:t>
            </a:r>
            <a:r>
              <a:rPr lang="es-CO" sz="2000" dirty="0">
                <a:latin typeface="Arial" pitchFamily="34" charset="0"/>
                <a:cs typeface="Arial" pitchFamily="34" charset="0"/>
              </a:rPr>
              <a:t>an</a:t>
            </a:r>
            <a:r>
              <a:rPr lang="es-CO" sz="2000" spc="-50" dirty="0">
                <a:latin typeface="Arial" pitchFamily="34" charset="0"/>
                <a:cs typeface="Arial" pitchFamily="34" charset="0"/>
              </a:rPr>
              <a:t> </a:t>
            </a:r>
            <a:r>
              <a:rPr lang="es-CO" sz="2000" spc="-5" dirty="0">
                <a:latin typeface="Arial" pitchFamily="34" charset="0"/>
                <a:cs typeface="Arial" pitchFamily="34" charset="0"/>
              </a:rPr>
              <a:t>s</a:t>
            </a:r>
            <a:r>
              <a:rPr lang="es-CO" sz="2000" spc="5" dirty="0">
                <a:latin typeface="Arial" pitchFamily="34" charset="0"/>
                <a:cs typeface="Arial" pitchFamily="34" charset="0"/>
              </a:rPr>
              <a:t>u</a:t>
            </a:r>
            <a:r>
              <a:rPr lang="es-CO" sz="2000" dirty="0">
                <a:latin typeface="Arial" pitchFamily="34" charset="0"/>
                <a:cs typeface="Arial" pitchFamily="34" charset="0"/>
              </a:rPr>
              <a:t>s</a:t>
            </a:r>
            <a:r>
              <a:rPr lang="es-CO" sz="2000" spc="-50" dirty="0">
                <a:latin typeface="Arial" pitchFamily="34" charset="0"/>
                <a:cs typeface="Arial" pitchFamily="34" charset="0"/>
              </a:rPr>
              <a:t> </a:t>
            </a:r>
            <a:r>
              <a:rPr lang="es-CO" sz="2000" spc="-10" dirty="0">
                <a:latin typeface="Arial" pitchFamily="34" charset="0"/>
                <a:cs typeface="Arial" pitchFamily="34" charset="0"/>
              </a:rPr>
              <a:t>ac</a:t>
            </a:r>
            <a:r>
              <a:rPr lang="es-CO" sz="2000" spc="-20" dirty="0">
                <a:latin typeface="Arial" pitchFamily="34" charset="0"/>
                <a:cs typeface="Arial" pitchFamily="34" charset="0"/>
              </a:rPr>
              <a:t>c</a:t>
            </a:r>
            <a:r>
              <a:rPr lang="es-CO" sz="2000" spc="-5" dirty="0">
                <a:latin typeface="Arial" pitchFamily="34" charset="0"/>
                <a:cs typeface="Arial" pitchFamily="34" charset="0"/>
              </a:rPr>
              <a:t>i</a:t>
            </a:r>
            <a:r>
              <a:rPr lang="es-CO" sz="2000" spc="10" dirty="0">
                <a:latin typeface="Arial" pitchFamily="34" charset="0"/>
                <a:cs typeface="Arial" pitchFamily="34" charset="0"/>
              </a:rPr>
              <a:t>o</a:t>
            </a:r>
            <a:r>
              <a:rPr lang="es-CO" sz="2000" dirty="0">
                <a:latin typeface="Arial" pitchFamily="34" charset="0"/>
                <a:cs typeface="Arial" pitchFamily="34" charset="0"/>
              </a:rPr>
              <a:t>n</a:t>
            </a:r>
            <a:r>
              <a:rPr lang="es-CO" sz="2000" spc="-10" dirty="0">
                <a:latin typeface="Arial" pitchFamily="34" charset="0"/>
                <a:cs typeface="Arial" pitchFamily="34" charset="0"/>
              </a:rPr>
              <a:t>e</a:t>
            </a:r>
            <a:r>
              <a:rPr lang="es-CO" sz="2000" dirty="0">
                <a:latin typeface="Arial" pitchFamily="34" charset="0"/>
                <a:cs typeface="Arial" pitchFamily="34" charset="0"/>
              </a:rPr>
              <a:t>s</a:t>
            </a:r>
            <a:r>
              <a:rPr lang="es-CO" sz="2000" spc="-40" dirty="0">
                <a:latin typeface="Arial" pitchFamily="34" charset="0"/>
                <a:cs typeface="Arial" pitchFamily="34" charset="0"/>
              </a:rPr>
              <a:t> </a:t>
            </a:r>
            <a:r>
              <a:rPr lang="es-CO" sz="2000" dirty="0">
                <a:latin typeface="Arial" pitchFamily="34" charset="0"/>
                <a:cs typeface="Arial" pitchFamily="34" charset="0"/>
              </a:rPr>
              <a:t>a</a:t>
            </a:r>
            <a:r>
              <a:rPr lang="es-CO" sz="2000" spc="-45" dirty="0">
                <a:latin typeface="Arial" pitchFamily="34" charset="0"/>
                <a:cs typeface="Arial" pitchFamily="34" charset="0"/>
              </a:rPr>
              <a:t> </a:t>
            </a:r>
            <a:r>
              <a:rPr lang="es-CO" sz="2000" spc="-5" dirty="0">
                <a:latin typeface="Arial" pitchFamily="34" charset="0"/>
                <a:cs typeface="Arial" pitchFamily="34" charset="0"/>
              </a:rPr>
              <a:t>l</a:t>
            </a:r>
            <a:r>
              <a:rPr lang="es-CO" sz="2000" dirty="0">
                <a:latin typeface="Arial" pitchFamily="34" charset="0"/>
                <a:cs typeface="Arial" pitchFamily="34" charset="0"/>
              </a:rPr>
              <a:t>a</a:t>
            </a:r>
            <a:r>
              <a:rPr lang="es-CO" sz="2000" spc="-45" dirty="0">
                <a:latin typeface="Arial" pitchFamily="34" charset="0"/>
                <a:cs typeface="Arial" pitchFamily="34" charset="0"/>
              </a:rPr>
              <a:t> sociedad </a:t>
            </a:r>
            <a:r>
              <a:rPr lang="es-CO" sz="2000" spc="-5" dirty="0">
                <a:latin typeface="Arial" pitchFamily="34" charset="0"/>
                <a:cs typeface="Arial" pitchFamily="34" charset="0"/>
              </a:rPr>
              <a:t>(</a:t>
            </a:r>
            <a:r>
              <a:rPr lang="es-CO" sz="2000" spc="-10" dirty="0">
                <a:latin typeface="Arial" pitchFamily="34" charset="0"/>
                <a:cs typeface="Arial" pitchFamily="34" charset="0"/>
              </a:rPr>
              <a:t>M</a:t>
            </a:r>
            <a:r>
              <a:rPr lang="es-CO" sz="2000" spc="-15" dirty="0">
                <a:latin typeface="Arial" pitchFamily="34" charset="0"/>
                <a:cs typeface="Arial" pitchFamily="34" charset="0"/>
              </a:rPr>
              <a:t>E</a:t>
            </a:r>
            <a:r>
              <a:rPr lang="es-CO" sz="2000" dirty="0">
                <a:latin typeface="Arial" pitchFamily="34" charset="0"/>
                <a:cs typeface="Arial" pitchFamily="34" charset="0"/>
              </a:rPr>
              <a:t>N</a:t>
            </a:r>
            <a:r>
              <a:rPr lang="es-CO" sz="2000" spc="-5" dirty="0">
                <a:latin typeface="Arial" pitchFamily="34" charset="0"/>
                <a:cs typeface="Arial" pitchFamily="34" charset="0"/>
              </a:rPr>
              <a:t>,</a:t>
            </a:r>
            <a:r>
              <a:rPr lang="es-CO" sz="2000" spc="-55" dirty="0">
                <a:latin typeface="Arial" pitchFamily="34" charset="0"/>
                <a:cs typeface="Arial" pitchFamily="34" charset="0"/>
              </a:rPr>
              <a:t> </a:t>
            </a:r>
            <a:r>
              <a:rPr lang="es-CO" sz="2000" spc="-10" dirty="0">
                <a:latin typeface="Arial" pitchFamily="34" charset="0"/>
                <a:cs typeface="Arial" pitchFamily="34" charset="0"/>
              </a:rPr>
              <a:t>2</a:t>
            </a:r>
            <a:r>
              <a:rPr lang="es-CO" sz="2000" dirty="0">
                <a:latin typeface="Arial" pitchFamily="34" charset="0"/>
                <a:cs typeface="Arial" pitchFamily="34" charset="0"/>
              </a:rPr>
              <a:t>0</a:t>
            </a:r>
            <a:r>
              <a:rPr lang="es-CO" sz="2000" spc="-10" dirty="0">
                <a:latin typeface="Arial" pitchFamily="34" charset="0"/>
                <a:cs typeface="Arial" pitchFamily="34" charset="0"/>
              </a:rPr>
              <a:t>0</a:t>
            </a:r>
            <a:r>
              <a:rPr lang="es-CO" sz="2000" spc="-15" dirty="0">
                <a:latin typeface="Arial" pitchFamily="34" charset="0"/>
                <a:cs typeface="Arial" pitchFamily="34" charset="0"/>
              </a:rPr>
              <a:t>7</a:t>
            </a:r>
            <a:r>
              <a:rPr lang="es-CO" sz="2000" spc="-10" dirty="0">
                <a:latin typeface="Arial" pitchFamily="34" charset="0"/>
                <a:cs typeface="Arial" pitchFamily="34" charset="0"/>
              </a:rPr>
              <a:t>)</a:t>
            </a:r>
            <a:r>
              <a:rPr lang="es-CO" sz="2000" dirty="0">
                <a:latin typeface="Arial" pitchFamily="34" charset="0"/>
                <a:cs typeface="Arial" pitchFamily="34" charset="0"/>
              </a:rPr>
              <a:t>.</a:t>
            </a:r>
            <a:r>
              <a:rPr lang="es-CO" sz="2000" spc="-45" dirty="0">
                <a:latin typeface="Arial" pitchFamily="34" charset="0"/>
                <a:cs typeface="Arial" pitchFamily="34" charset="0"/>
              </a:rPr>
              <a:t> </a:t>
            </a:r>
            <a:r>
              <a:rPr lang="es-CO" sz="2000" spc="-5" dirty="0">
                <a:latin typeface="Arial" pitchFamily="34" charset="0"/>
                <a:cs typeface="Arial" pitchFamily="34" charset="0"/>
              </a:rPr>
              <a:t>L</a:t>
            </a:r>
            <a:r>
              <a:rPr lang="es-CO" sz="2000" dirty="0">
                <a:latin typeface="Arial" pitchFamily="34" charset="0"/>
                <a:cs typeface="Arial" pitchFamily="34" charset="0"/>
              </a:rPr>
              <a:t>a</a:t>
            </a:r>
            <a:r>
              <a:rPr lang="es-CO" sz="2000" spc="-30" dirty="0">
                <a:latin typeface="Arial" pitchFamily="34" charset="0"/>
                <a:cs typeface="Arial" pitchFamily="34" charset="0"/>
              </a:rPr>
              <a:t> c</a:t>
            </a:r>
            <a:r>
              <a:rPr lang="es-CO" sz="2000" spc="-5" dirty="0">
                <a:latin typeface="Arial" pitchFamily="34" charset="0"/>
                <a:cs typeface="Arial" pitchFamily="34" charset="0"/>
              </a:rPr>
              <a:t>on</a:t>
            </a:r>
            <a:r>
              <a:rPr lang="es-CO" sz="2000" spc="-40" dirty="0">
                <a:latin typeface="Arial" pitchFamily="34" charset="0"/>
                <a:cs typeface="Arial" pitchFamily="34" charset="0"/>
              </a:rPr>
              <a:t>f</a:t>
            </a:r>
            <a:r>
              <a:rPr lang="es-CO" sz="2000" spc="-15" dirty="0">
                <a:latin typeface="Arial" pitchFamily="34" charset="0"/>
                <a:cs typeface="Arial" pitchFamily="34" charset="0"/>
              </a:rPr>
              <a:t>or</a:t>
            </a:r>
            <a:r>
              <a:rPr lang="es-CO" sz="2000" spc="-5" dirty="0">
                <a:latin typeface="Arial" pitchFamily="34" charset="0"/>
                <a:cs typeface="Arial" pitchFamily="34" charset="0"/>
              </a:rPr>
              <a:t>m</a:t>
            </a:r>
            <a:r>
              <a:rPr lang="es-CO" sz="2000" dirty="0">
                <a:latin typeface="Arial" pitchFamily="34" charset="0"/>
                <a:cs typeface="Arial" pitchFamily="34" charset="0"/>
              </a:rPr>
              <a:t>a</a:t>
            </a:r>
            <a:r>
              <a:rPr lang="es-CO" sz="2000" spc="-50" dirty="0">
                <a:latin typeface="Arial" pitchFamily="34" charset="0"/>
                <a:cs typeface="Arial" pitchFamily="34" charset="0"/>
              </a:rPr>
              <a:t> </a:t>
            </a:r>
            <a:r>
              <a:rPr lang="es-CO" sz="2000" spc="5" dirty="0">
                <a:latin typeface="Arial" pitchFamily="34" charset="0"/>
                <a:cs typeface="Arial" pitchFamily="34" charset="0"/>
              </a:rPr>
              <a:t>e</a:t>
            </a:r>
            <a:r>
              <a:rPr lang="es-CO" sz="2000" dirty="0">
                <a:latin typeface="Arial" pitchFamily="34" charset="0"/>
                <a:cs typeface="Arial" pitchFamily="34" charset="0"/>
              </a:rPr>
              <a:t>l</a:t>
            </a:r>
            <a:r>
              <a:rPr lang="es-CO" sz="2000" spc="-50" dirty="0">
                <a:latin typeface="Arial" pitchFamily="34" charset="0"/>
                <a:cs typeface="Arial" pitchFamily="34" charset="0"/>
              </a:rPr>
              <a:t> </a:t>
            </a:r>
            <a:r>
              <a:rPr lang="es-CO" sz="2000" spc="-20" dirty="0">
                <a:latin typeface="Arial" pitchFamily="34" charset="0"/>
                <a:cs typeface="Arial" pitchFamily="34" charset="0"/>
              </a:rPr>
              <a:t>c</a:t>
            </a:r>
            <a:r>
              <a:rPr lang="es-CO" sz="2000" spc="-5" dirty="0">
                <a:latin typeface="Arial" pitchFamily="34" charset="0"/>
                <a:cs typeface="Arial" pitchFamily="34" charset="0"/>
              </a:rPr>
              <a:t>o</a:t>
            </a:r>
            <a:r>
              <a:rPr lang="es-CO" sz="2000" dirty="0">
                <a:latin typeface="Arial" pitchFamily="34" charset="0"/>
                <a:cs typeface="Arial" pitchFamily="34" charset="0"/>
              </a:rPr>
              <a:t>n</a:t>
            </a:r>
            <a:r>
              <a:rPr lang="es-CO" sz="2000" spc="-5" dirty="0">
                <a:latin typeface="Arial" pitchFamily="34" charset="0"/>
                <a:cs typeface="Arial" pitchFamily="34" charset="0"/>
              </a:rPr>
              <a:t>j</a:t>
            </a:r>
            <a:r>
              <a:rPr lang="es-CO" sz="2000" dirty="0">
                <a:latin typeface="Arial" pitchFamily="34" charset="0"/>
                <a:cs typeface="Arial" pitchFamily="34" charset="0"/>
              </a:rPr>
              <a:t>u</a:t>
            </a:r>
            <a:r>
              <a:rPr lang="es-CO" sz="2000" spc="-10" dirty="0">
                <a:latin typeface="Arial" pitchFamily="34" charset="0"/>
                <a:cs typeface="Arial" pitchFamily="34" charset="0"/>
              </a:rPr>
              <a:t>n</a:t>
            </a:r>
            <a:r>
              <a:rPr lang="es-CO" sz="2000" spc="-25" dirty="0">
                <a:latin typeface="Arial" pitchFamily="34" charset="0"/>
                <a:cs typeface="Arial" pitchFamily="34" charset="0"/>
              </a:rPr>
              <a:t>t</a:t>
            </a:r>
            <a:r>
              <a:rPr lang="es-CO" sz="2000" dirty="0">
                <a:latin typeface="Arial" pitchFamily="34" charset="0"/>
                <a:cs typeface="Arial" pitchFamily="34" charset="0"/>
              </a:rPr>
              <a:t>o</a:t>
            </a:r>
            <a:r>
              <a:rPr lang="es-CO" sz="2000" spc="-50" dirty="0">
                <a:latin typeface="Arial" pitchFamily="34" charset="0"/>
                <a:cs typeface="Arial" pitchFamily="34" charset="0"/>
              </a:rPr>
              <a:t> </a:t>
            </a:r>
            <a:r>
              <a:rPr lang="es-CO" sz="2000" spc="0" dirty="0">
                <a:latin typeface="Arial" pitchFamily="34" charset="0"/>
                <a:cs typeface="Arial" pitchFamily="34" charset="0"/>
              </a:rPr>
              <a:t>de</a:t>
            </a:r>
            <a:r>
              <a:rPr lang="es-CO" sz="2000" spc="5" dirty="0">
                <a:latin typeface="Arial" pitchFamily="34" charset="0"/>
                <a:cs typeface="Arial" pitchFamily="34" charset="0"/>
              </a:rPr>
              <a:t> </a:t>
            </a:r>
            <a:r>
              <a:rPr lang="es-CO" sz="2000" spc="-10" dirty="0">
                <a:latin typeface="Arial" pitchFamily="34" charset="0"/>
                <a:cs typeface="Arial" pitchFamily="34" charset="0"/>
              </a:rPr>
              <a:t>ac</a:t>
            </a:r>
            <a:r>
              <a:rPr lang="es-CO" sz="2000" spc="-20" dirty="0">
                <a:latin typeface="Arial" pitchFamily="34" charset="0"/>
                <a:cs typeface="Arial" pitchFamily="34" charset="0"/>
              </a:rPr>
              <a:t>c</a:t>
            </a:r>
            <a:r>
              <a:rPr lang="es-CO" sz="2000" spc="-5" dirty="0">
                <a:latin typeface="Arial" pitchFamily="34" charset="0"/>
                <a:cs typeface="Arial" pitchFamily="34" charset="0"/>
              </a:rPr>
              <a:t>i</a:t>
            </a:r>
            <a:r>
              <a:rPr lang="es-CO" sz="2000" spc="10" dirty="0">
                <a:latin typeface="Arial" pitchFamily="34" charset="0"/>
                <a:cs typeface="Arial" pitchFamily="34" charset="0"/>
              </a:rPr>
              <a:t>o</a:t>
            </a:r>
            <a:r>
              <a:rPr lang="es-CO" sz="2000" dirty="0">
                <a:latin typeface="Arial" pitchFamily="34" charset="0"/>
                <a:cs typeface="Arial" pitchFamily="34" charset="0"/>
              </a:rPr>
              <a:t>n</a:t>
            </a:r>
            <a:r>
              <a:rPr lang="es-CO" sz="2000" spc="-10" dirty="0">
                <a:latin typeface="Arial" pitchFamily="34" charset="0"/>
                <a:cs typeface="Arial" pitchFamily="34" charset="0"/>
              </a:rPr>
              <a:t>e</a:t>
            </a:r>
            <a:r>
              <a:rPr lang="es-CO" sz="2000" dirty="0">
                <a:latin typeface="Arial" pitchFamily="34" charset="0"/>
                <a:cs typeface="Arial" pitchFamily="34" charset="0"/>
              </a:rPr>
              <a:t>s</a:t>
            </a:r>
            <a:r>
              <a:rPr lang="es-CO" sz="2000" spc="55" dirty="0">
                <a:latin typeface="Arial" pitchFamily="34" charset="0"/>
                <a:cs typeface="Arial" pitchFamily="34" charset="0"/>
              </a:rPr>
              <a:t> </a:t>
            </a:r>
            <a:r>
              <a:rPr lang="es-CO" sz="2000" dirty="0">
                <a:latin typeface="Arial" pitchFamily="34" charset="0"/>
                <a:cs typeface="Arial" pitchFamily="34" charset="0"/>
              </a:rPr>
              <a:t>p</a:t>
            </a:r>
            <a:r>
              <a:rPr lang="es-CO" sz="2000" spc="-5" dirty="0">
                <a:latin typeface="Arial" pitchFamily="34" charset="0"/>
                <a:cs typeface="Arial" pitchFamily="34" charset="0"/>
              </a:rPr>
              <a:t>l</a:t>
            </a:r>
            <a:r>
              <a:rPr lang="es-CO" sz="2000" dirty="0">
                <a:latin typeface="Arial" pitchFamily="34" charset="0"/>
                <a:cs typeface="Arial" pitchFamily="34" charset="0"/>
              </a:rPr>
              <a:t>a</a:t>
            </a:r>
            <a:r>
              <a:rPr lang="es-CO" sz="2000" spc="15" dirty="0">
                <a:latin typeface="Arial" pitchFamily="34" charset="0"/>
                <a:cs typeface="Arial" pitchFamily="34" charset="0"/>
              </a:rPr>
              <a:t>n</a:t>
            </a:r>
            <a:r>
              <a:rPr lang="es-CO" sz="2000" spc="-5" dirty="0">
                <a:latin typeface="Arial" pitchFamily="34" charset="0"/>
                <a:cs typeface="Arial" pitchFamily="34" charset="0"/>
              </a:rPr>
              <a:t>if</a:t>
            </a:r>
            <a:r>
              <a:rPr lang="es-CO" sz="2000" dirty="0">
                <a:latin typeface="Arial" pitchFamily="34" charset="0"/>
                <a:cs typeface="Arial" pitchFamily="34" charset="0"/>
              </a:rPr>
              <a:t>i</a:t>
            </a:r>
            <a:r>
              <a:rPr lang="es-CO" sz="2000" spc="-20" dirty="0">
                <a:latin typeface="Arial" pitchFamily="34" charset="0"/>
                <a:cs typeface="Arial" pitchFamily="34" charset="0"/>
              </a:rPr>
              <a:t>c</a:t>
            </a:r>
            <a:r>
              <a:rPr lang="es-CO" sz="2000" dirty="0">
                <a:latin typeface="Arial" pitchFamily="34" charset="0"/>
                <a:cs typeface="Arial" pitchFamily="34" charset="0"/>
              </a:rPr>
              <a:t>a</a:t>
            </a:r>
            <a:r>
              <a:rPr lang="es-CO" sz="2000" spc="5" dirty="0">
                <a:latin typeface="Arial" pitchFamily="34" charset="0"/>
                <a:cs typeface="Arial" pitchFamily="34" charset="0"/>
              </a:rPr>
              <a:t>d</a:t>
            </a:r>
            <a:r>
              <a:rPr lang="es-CO" sz="2000" dirty="0">
                <a:latin typeface="Arial" pitchFamily="34" charset="0"/>
                <a:cs typeface="Arial" pitchFamily="34" charset="0"/>
              </a:rPr>
              <a:t>as</a:t>
            </a:r>
            <a:r>
              <a:rPr lang="es-CO" sz="2000" spc="55" dirty="0">
                <a:latin typeface="Arial" pitchFamily="34" charset="0"/>
                <a:cs typeface="Arial" pitchFamily="34" charset="0"/>
              </a:rPr>
              <a:t> </a:t>
            </a:r>
            <a:r>
              <a:rPr lang="es-CO" sz="2000" spc="-10" dirty="0">
                <a:latin typeface="Arial" pitchFamily="34" charset="0"/>
                <a:cs typeface="Arial" pitchFamily="34" charset="0"/>
              </a:rPr>
              <a:t>y</a:t>
            </a:r>
            <a:r>
              <a:rPr lang="es-CO" sz="2000" spc="55" dirty="0">
                <a:latin typeface="Arial" pitchFamily="34" charset="0"/>
                <a:cs typeface="Arial" pitchFamily="34" charset="0"/>
              </a:rPr>
              <a:t> </a:t>
            </a:r>
            <a:r>
              <a:rPr lang="es-CO" sz="2000" dirty="0">
                <a:latin typeface="Arial" pitchFamily="34" charset="0"/>
                <a:cs typeface="Arial" pitchFamily="34" charset="0"/>
              </a:rPr>
              <a:t>su</a:t>
            </a:r>
            <a:r>
              <a:rPr lang="es-CO" sz="2000" spc="55" dirty="0">
                <a:latin typeface="Arial" pitchFamily="34" charset="0"/>
                <a:cs typeface="Arial" pitchFamily="34" charset="0"/>
              </a:rPr>
              <a:t> </a:t>
            </a:r>
            <a:r>
              <a:rPr lang="es-CO" sz="2000" dirty="0">
                <a:latin typeface="Arial" pitchFamily="34" charset="0"/>
                <a:cs typeface="Arial" pitchFamily="34" charset="0"/>
              </a:rPr>
              <a:t>pu</a:t>
            </a:r>
            <a:r>
              <a:rPr lang="es-CO" sz="2000" spc="-10" dirty="0">
                <a:latin typeface="Arial" pitchFamily="34" charset="0"/>
                <a:cs typeface="Arial" pitchFamily="34" charset="0"/>
              </a:rPr>
              <a:t>e</a:t>
            </a:r>
            <a:r>
              <a:rPr lang="es-CO" sz="2000" spc="-20" dirty="0">
                <a:latin typeface="Arial" pitchFamily="34" charset="0"/>
                <a:cs typeface="Arial" pitchFamily="34" charset="0"/>
              </a:rPr>
              <a:t>s</a:t>
            </a:r>
            <a:r>
              <a:rPr lang="es-CO" sz="2000" spc="-25" dirty="0">
                <a:latin typeface="Arial" pitchFamily="34" charset="0"/>
                <a:cs typeface="Arial" pitchFamily="34" charset="0"/>
              </a:rPr>
              <a:t>t</a:t>
            </a:r>
            <a:r>
              <a:rPr lang="es-CO" sz="2000" dirty="0">
                <a:latin typeface="Arial" pitchFamily="34" charset="0"/>
                <a:cs typeface="Arial" pitchFamily="34" charset="0"/>
              </a:rPr>
              <a:t>a</a:t>
            </a:r>
            <a:r>
              <a:rPr lang="es-CO" sz="2000" spc="50" dirty="0">
                <a:latin typeface="Arial" pitchFamily="34" charset="0"/>
                <a:cs typeface="Arial" pitchFamily="34" charset="0"/>
              </a:rPr>
              <a:t> </a:t>
            </a:r>
            <a:r>
              <a:rPr lang="es-CO" sz="2000" spc="-5" dirty="0">
                <a:latin typeface="Arial" pitchFamily="34" charset="0"/>
                <a:cs typeface="Arial" pitchFamily="34" charset="0"/>
              </a:rPr>
              <a:t>e</a:t>
            </a:r>
            <a:r>
              <a:rPr lang="es-CO" sz="2000" spc="-10" dirty="0">
                <a:latin typeface="Arial" pitchFamily="34" charset="0"/>
                <a:cs typeface="Arial" pitchFamily="34" charset="0"/>
              </a:rPr>
              <a:t>n</a:t>
            </a:r>
            <a:r>
              <a:rPr lang="es-CO" sz="2000" spc="65" dirty="0">
                <a:latin typeface="Arial" pitchFamily="34" charset="0"/>
                <a:cs typeface="Arial" pitchFamily="34" charset="0"/>
              </a:rPr>
              <a:t> </a:t>
            </a:r>
            <a:r>
              <a:rPr lang="es-CO" sz="2000" spc="-15" dirty="0">
                <a:latin typeface="Arial" pitchFamily="34" charset="0"/>
                <a:cs typeface="Arial" pitchFamily="34" charset="0"/>
              </a:rPr>
              <a:t>m</a:t>
            </a:r>
            <a:r>
              <a:rPr lang="es-CO" sz="2000" spc="-5" dirty="0">
                <a:latin typeface="Arial" pitchFamily="34" charset="0"/>
                <a:cs typeface="Arial" pitchFamily="34" charset="0"/>
              </a:rPr>
              <a:t>a</a:t>
            </a:r>
            <a:r>
              <a:rPr lang="es-CO" sz="2000" spc="-40" dirty="0">
                <a:latin typeface="Arial" pitchFamily="34" charset="0"/>
                <a:cs typeface="Arial" pitchFamily="34" charset="0"/>
              </a:rPr>
              <a:t>r</a:t>
            </a:r>
            <a:r>
              <a:rPr lang="es-CO" sz="2000" spc="-20" dirty="0">
                <a:latin typeface="Arial" pitchFamily="34" charset="0"/>
                <a:cs typeface="Arial" pitchFamily="34" charset="0"/>
              </a:rPr>
              <a:t>c</a:t>
            </a:r>
            <a:r>
              <a:rPr lang="es-CO" sz="2000" dirty="0">
                <a:latin typeface="Arial" pitchFamily="34" charset="0"/>
                <a:cs typeface="Arial" pitchFamily="34" charset="0"/>
              </a:rPr>
              <a:t>ha</a:t>
            </a:r>
            <a:r>
              <a:rPr lang="es-CO" sz="2000" spc="65" dirty="0">
                <a:latin typeface="Arial" pitchFamily="34" charset="0"/>
                <a:cs typeface="Arial" pitchFamily="34" charset="0"/>
              </a:rPr>
              <a:t> </a:t>
            </a:r>
            <a:r>
              <a:rPr lang="es-CO" sz="2000" dirty="0">
                <a:latin typeface="Arial" pitchFamily="34" charset="0"/>
                <a:cs typeface="Arial" pitchFamily="34" charset="0"/>
              </a:rPr>
              <a:t>p</a:t>
            </a:r>
            <a:r>
              <a:rPr lang="es-CO" sz="2000" spc="-15" dirty="0">
                <a:latin typeface="Arial" pitchFamily="34" charset="0"/>
                <a:cs typeface="Arial" pitchFamily="34" charset="0"/>
              </a:rPr>
              <a:t>o</a:t>
            </a:r>
            <a:r>
              <a:rPr lang="es-CO" sz="2000" spc="-10" dirty="0">
                <a:latin typeface="Arial" pitchFamily="34" charset="0"/>
                <a:cs typeface="Arial" pitchFamily="34" charset="0"/>
              </a:rPr>
              <a:t>r</a:t>
            </a:r>
            <a:r>
              <a:rPr lang="es-CO" sz="2000" spc="60" dirty="0">
                <a:latin typeface="Arial" pitchFamily="34" charset="0"/>
                <a:cs typeface="Arial" pitchFamily="34" charset="0"/>
              </a:rPr>
              <a:t> </a:t>
            </a:r>
            <a:r>
              <a:rPr lang="es-CO" sz="2000" spc="-5" dirty="0">
                <a:latin typeface="Arial" pitchFamily="34" charset="0"/>
                <a:cs typeface="Arial" pitchFamily="34" charset="0"/>
              </a:rPr>
              <a:t>l</a:t>
            </a:r>
            <a:r>
              <a:rPr lang="es-CO" sz="2000" dirty="0">
                <a:latin typeface="Arial" pitchFamily="34" charset="0"/>
                <a:cs typeface="Arial" pitchFamily="34" charset="0"/>
              </a:rPr>
              <a:t>as</a:t>
            </a:r>
            <a:r>
              <a:rPr lang="es-CO" sz="2000" spc="70" dirty="0">
                <a:latin typeface="Arial" pitchFamily="34" charset="0"/>
                <a:cs typeface="Arial" pitchFamily="34" charset="0"/>
              </a:rPr>
              <a:t> </a:t>
            </a:r>
            <a:r>
              <a:rPr lang="es-CO" sz="2000" spc="-5" dirty="0">
                <a:latin typeface="Arial" pitchFamily="34" charset="0"/>
                <a:cs typeface="Arial" pitchFamily="34" charset="0"/>
              </a:rPr>
              <a:t>i</a:t>
            </a:r>
            <a:r>
              <a:rPr lang="es-CO" sz="2000" dirty="0">
                <a:latin typeface="Arial" pitchFamily="34" charset="0"/>
                <a:cs typeface="Arial" pitchFamily="34" charset="0"/>
              </a:rPr>
              <a:t>n</a:t>
            </a:r>
            <a:r>
              <a:rPr lang="es-CO" sz="2000" spc="-20" dirty="0">
                <a:latin typeface="Arial" pitchFamily="34" charset="0"/>
                <a:cs typeface="Arial" pitchFamily="34" charset="0"/>
              </a:rPr>
              <a:t>s</a:t>
            </a:r>
            <a:r>
              <a:rPr lang="es-CO" sz="2000" dirty="0">
                <a:latin typeface="Arial" pitchFamily="34" charset="0"/>
                <a:cs typeface="Arial" pitchFamily="34" charset="0"/>
              </a:rPr>
              <a:t>t</a:t>
            </a:r>
            <a:r>
              <a:rPr lang="es-CO" sz="2000" spc="-10" dirty="0">
                <a:latin typeface="Arial" pitchFamily="34" charset="0"/>
                <a:cs typeface="Arial" pitchFamily="34" charset="0"/>
              </a:rPr>
              <a:t>i</a:t>
            </a:r>
            <a:r>
              <a:rPr lang="es-CO" sz="2000" dirty="0">
                <a:latin typeface="Arial" pitchFamily="34" charset="0"/>
                <a:cs typeface="Arial" pitchFamily="34" charset="0"/>
              </a:rPr>
              <a:t>t</a:t>
            </a:r>
            <a:r>
              <a:rPr lang="es-CO" sz="2000" spc="10" dirty="0">
                <a:latin typeface="Arial" pitchFamily="34" charset="0"/>
                <a:cs typeface="Arial" pitchFamily="34" charset="0"/>
              </a:rPr>
              <a:t>u</a:t>
            </a:r>
            <a:r>
              <a:rPr lang="es-CO" sz="2000" spc="-20" dirty="0">
                <a:latin typeface="Arial" pitchFamily="34" charset="0"/>
                <a:cs typeface="Arial" pitchFamily="34" charset="0"/>
              </a:rPr>
              <a:t>c</a:t>
            </a:r>
            <a:r>
              <a:rPr lang="es-CO" sz="2000" spc="-5" dirty="0">
                <a:latin typeface="Arial" pitchFamily="34" charset="0"/>
                <a:cs typeface="Arial" pitchFamily="34" charset="0"/>
              </a:rPr>
              <a:t>io</a:t>
            </a:r>
            <a:r>
              <a:rPr lang="es-CO" sz="2000" dirty="0">
                <a:latin typeface="Arial" pitchFamily="34" charset="0"/>
                <a:cs typeface="Arial" pitchFamily="34" charset="0"/>
              </a:rPr>
              <a:t>n</a:t>
            </a:r>
            <a:r>
              <a:rPr lang="es-CO" sz="2000" spc="0" dirty="0">
                <a:latin typeface="Arial" pitchFamily="34" charset="0"/>
                <a:cs typeface="Arial" pitchFamily="34" charset="0"/>
              </a:rPr>
              <a:t>e</a:t>
            </a:r>
            <a:r>
              <a:rPr lang="es-CO" sz="2000" dirty="0">
                <a:latin typeface="Arial" pitchFamily="34" charset="0"/>
                <a:cs typeface="Arial" pitchFamily="34" charset="0"/>
              </a:rPr>
              <a:t>s</a:t>
            </a:r>
            <a:r>
              <a:rPr lang="es-CO" sz="2000" spc="50" dirty="0">
                <a:latin typeface="Arial" pitchFamily="34" charset="0"/>
                <a:cs typeface="Arial" pitchFamily="34" charset="0"/>
              </a:rPr>
              <a:t> </a:t>
            </a:r>
            <a:r>
              <a:rPr lang="es-CO" sz="2000" dirty="0">
                <a:latin typeface="Arial" pitchFamily="34" charset="0"/>
                <a:cs typeface="Arial" pitchFamily="34" charset="0"/>
              </a:rPr>
              <a:t>del</a:t>
            </a:r>
            <a:r>
              <a:rPr lang="es-CO" sz="2000" spc="55" dirty="0">
                <a:latin typeface="Arial" pitchFamily="34" charset="0"/>
                <a:cs typeface="Arial" pitchFamily="34" charset="0"/>
              </a:rPr>
              <a:t> </a:t>
            </a:r>
            <a:r>
              <a:rPr lang="es-CO" sz="2000" spc="-5" dirty="0">
                <a:latin typeface="Arial" pitchFamily="34" charset="0"/>
                <a:cs typeface="Arial" pitchFamily="34" charset="0"/>
              </a:rPr>
              <a:t>E</a:t>
            </a:r>
            <a:r>
              <a:rPr lang="es-CO" sz="2000" spc="-20" dirty="0">
                <a:latin typeface="Arial" pitchFamily="34" charset="0"/>
                <a:cs typeface="Arial" pitchFamily="34" charset="0"/>
              </a:rPr>
              <a:t>s</a:t>
            </a:r>
            <a:r>
              <a:rPr lang="es-CO" sz="2000" spc="-40" dirty="0">
                <a:latin typeface="Arial" pitchFamily="34" charset="0"/>
                <a:cs typeface="Arial" pitchFamily="34" charset="0"/>
              </a:rPr>
              <a:t>t</a:t>
            </a:r>
            <a:r>
              <a:rPr lang="es-CO" sz="2000" dirty="0">
                <a:latin typeface="Arial" pitchFamily="34" charset="0"/>
                <a:cs typeface="Arial" pitchFamily="34" charset="0"/>
              </a:rPr>
              <a:t>a</a:t>
            </a:r>
            <a:r>
              <a:rPr lang="es-CO" sz="2000" spc="5" dirty="0">
                <a:latin typeface="Arial" pitchFamily="34" charset="0"/>
                <a:cs typeface="Arial" pitchFamily="34" charset="0"/>
              </a:rPr>
              <a:t>d</a:t>
            </a:r>
            <a:r>
              <a:rPr lang="es-CO" sz="2000" dirty="0">
                <a:latin typeface="Arial" pitchFamily="34" charset="0"/>
                <a:cs typeface="Arial" pitchFamily="34" charset="0"/>
              </a:rPr>
              <a:t>o</a:t>
            </a:r>
            <a:r>
              <a:rPr lang="es-CO" sz="2000" spc="60" dirty="0">
                <a:latin typeface="Arial" pitchFamily="34" charset="0"/>
                <a:cs typeface="Arial" pitchFamily="34" charset="0"/>
              </a:rPr>
              <a:t> </a:t>
            </a:r>
            <a:r>
              <a:rPr lang="es-CO" sz="2000" spc="-30" dirty="0">
                <a:latin typeface="Arial" pitchFamily="34" charset="0"/>
                <a:cs typeface="Arial" pitchFamily="34" charset="0"/>
              </a:rPr>
              <a:t>c</a:t>
            </a:r>
            <a:r>
              <a:rPr lang="es-CO" sz="2000" spc="-5" dirty="0">
                <a:latin typeface="Arial" pitchFamily="34" charset="0"/>
                <a:cs typeface="Arial" pitchFamily="34" charset="0"/>
              </a:rPr>
              <a:t>on </a:t>
            </a:r>
            <a:r>
              <a:rPr lang="es-CO" sz="2000" spc="5" dirty="0">
                <a:latin typeface="Arial" pitchFamily="34" charset="0"/>
                <a:cs typeface="Arial" pitchFamily="34" charset="0"/>
              </a:rPr>
              <a:t>e</a:t>
            </a:r>
            <a:r>
              <a:rPr lang="es-CO" sz="2000" dirty="0">
                <a:latin typeface="Arial" pitchFamily="34" charset="0"/>
                <a:cs typeface="Arial" pitchFamily="34" charset="0"/>
              </a:rPr>
              <a:t>l</a:t>
            </a:r>
            <a:r>
              <a:rPr lang="es-CO" sz="2000" spc="45" dirty="0">
                <a:latin typeface="Arial" pitchFamily="34" charset="0"/>
                <a:cs typeface="Arial" pitchFamily="34" charset="0"/>
              </a:rPr>
              <a:t> </a:t>
            </a:r>
            <a:r>
              <a:rPr lang="es-CO" sz="2000" spc="-5" dirty="0">
                <a:latin typeface="Arial" pitchFamily="34" charset="0"/>
                <a:cs typeface="Arial" pitchFamily="34" charset="0"/>
              </a:rPr>
              <a:t>o</a:t>
            </a:r>
            <a:r>
              <a:rPr lang="es-CO" sz="2000" dirty="0">
                <a:latin typeface="Arial" pitchFamily="34" charset="0"/>
                <a:cs typeface="Arial" pitchFamily="34" charset="0"/>
              </a:rPr>
              <a:t>b</a:t>
            </a:r>
            <a:r>
              <a:rPr lang="es-CO" sz="2000" spc="-15" dirty="0">
                <a:latin typeface="Arial" pitchFamily="34" charset="0"/>
                <a:cs typeface="Arial" pitchFamily="34" charset="0"/>
              </a:rPr>
              <a:t>je</a:t>
            </a:r>
            <a:r>
              <a:rPr lang="es-CO" sz="2000" spc="-30" dirty="0">
                <a:latin typeface="Arial" pitchFamily="34" charset="0"/>
                <a:cs typeface="Arial" pitchFamily="34" charset="0"/>
              </a:rPr>
              <a:t>t</a:t>
            </a:r>
            <a:r>
              <a:rPr lang="es-CO" sz="2000" dirty="0">
                <a:latin typeface="Arial" pitchFamily="34" charset="0"/>
                <a:cs typeface="Arial" pitchFamily="34" charset="0"/>
              </a:rPr>
              <a:t>o</a:t>
            </a:r>
            <a:r>
              <a:rPr lang="es-CO" sz="2000" spc="45" dirty="0">
                <a:latin typeface="Arial" pitchFamily="34" charset="0"/>
                <a:cs typeface="Arial" pitchFamily="34" charset="0"/>
              </a:rPr>
              <a:t> </a:t>
            </a:r>
            <a:r>
              <a:rPr lang="es-CO" sz="2000" spc="-10" dirty="0">
                <a:latin typeface="Arial" pitchFamily="34" charset="0"/>
                <a:cs typeface="Arial" pitchFamily="34" charset="0"/>
              </a:rPr>
              <a:t>de</a:t>
            </a:r>
            <a:r>
              <a:rPr lang="es-CO" sz="2000" spc="55" dirty="0">
                <a:latin typeface="Arial" pitchFamily="34" charset="0"/>
                <a:cs typeface="Arial" pitchFamily="34" charset="0"/>
              </a:rPr>
              <a:t> </a:t>
            </a:r>
            <a:r>
              <a:rPr lang="es-CO" sz="2000" spc="-5" dirty="0">
                <a:latin typeface="Arial" pitchFamily="34" charset="0"/>
                <a:cs typeface="Arial" pitchFamily="34" charset="0"/>
              </a:rPr>
              <a:t>i</a:t>
            </a:r>
            <a:r>
              <a:rPr lang="es-CO" sz="2000" spc="-10" dirty="0">
                <a:latin typeface="Arial" pitchFamily="34" charset="0"/>
                <a:cs typeface="Arial" pitchFamily="34" charset="0"/>
              </a:rPr>
              <a:t>n</a:t>
            </a:r>
            <a:r>
              <a:rPr lang="es-CO" sz="2000" spc="-35" dirty="0">
                <a:latin typeface="Arial" pitchFamily="34" charset="0"/>
                <a:cs typeface="Arial" pitchFamily="34" charset="0"/>
              </a:rPr>
              <a:t>f</a:t>
            </a:r>
            <a:r>
              <a:rPr lang="es-CO" sz="2000" spc="10" dirty="0">
                <a:latin typeface="Arial" pitchFamily="34" charset="0"/>
                <a:cs typeface="Arial" pitchFamily="34" charset="0"/>
              </a:rPr>
              <a:t>o</a:t>
            </a:r>
            <a:r>
              <a:rPr lang="es-CO" sz="2000" spc="-10" dirty="0">
                <a:latin typeface="Arial" pitchFamily="34" charset="0"/>
                <a:cs typeface="Arial" pitchFamily="34" charset="0"/>
              </a:rPr>
              <a:t>rmar</a:t>
            </a:r>
            <a:r>
              <a:rPr lang="es-CO" sz="2000" spc="45" dirty="0">
                <a:latin typeface="Arial" pitchFamily="34" charset="0"/>
                <a:cs typeface="Arial" pitchFamily="34" charset="0"/>
              </a:rPr>
              <a:t> </a:t>
            </a:r>
            <a:r>
              <a:rPr lang="es-CO" sz="2000" dirty="0">
                <a:latin typeface="Arial" pitchFamily="34" charset="0"/>
                <a:cs typeface="Arial" pitchFamily="34" charset="0"/>
              </a:rPr>
              <a:t>a</a:t>
            </a:r>
            <a:r>
              <a:rPr lang="es-CO" sz="2000" spc="55" dirty="0">
                <a:latin typeface="Arial" pitchFamily="34" charset="0"/>
                <a:cs typeface="Arial" pitchFamily="34" charset="0"/>
              </a:rPr>
              <a:t> </a:t>
            </a:r>
            <a:r>
              <a:rPr lang="es-CO" sz="2000" spc="-5" dirty="0">
                <a:latin typeface="Arial" pitchFamily="34" charset="0"/>
                <a:cs typeface="Arial" pitchFamily="34" charset="0"/>
              </a:rPr>
              <a:t>l</a:t>
            </a:r>
            <a:r>
              <a:rPr lang="es-CO" sz="2000" dirty="0">
                <a:latin typeface="Arial" pitchFamily="34" charset="0"/>
                <a:cs typeface="Arial" pitchFamily="34" charset="0"/>
              </a:rPr>
              <a:t>a</a:t>
            </a:r>
            <a:r>
              <a:rPr lang="es-CO" sz="2000" spc="55" dirty="0">
                <a:latin typeface="Arial" pitchFamily="34" charset="0"/>
                <a:cs typeface="Arial" pitchFamily="34" charset="0"/>
              </a:rPr>
              <a:t> </a:t>
            </a:r>
            <a:r>
              <a:rPr lang="es-CO" sz="2000" spc="-5" dirty="0">
                <a:latin typeface="Arial" pitchFamily="34" charset="0"/>
                <a:cs typeface="Arial" pitchFamily="34" charset="0"/>
              </a:rPr>
              <a:t>s</a:t>
            </a:r>
            <a:r>
              <a:rPr lang="es-CO" sz="2000" dirty="0">
                <a:latin typeface="Arial" pitchFamily="34" charset="0"/>
                <a:cs typeface="Arial" pitchFamily="34" charset="0"/>
              </a:rPr>
              <a:t>o</a:t>
            </a:r>
            <a:r>
              <a:rPr lang="es-CO" sz="2000" spc="-20" dirty="0">
                <a:latin typeface="Arial" pitchFamily="34" charset="0"/>
                <a:cs typeface="Arial" pitchFamily="34" charset="0"/>
              </a:rPr>
              <a:t>c</a:t>
            </a:r>
            <a:r>
              <a:rPr lang="es-CO" sz="2000" spc="-5" dirty="0">
                <a:latin typeface="Arial" pitchFamily="34" charset="0"/>
                <a:cs typeface="Arial" pitchFamily="34" charset="0"/>
              </a:rPr>
              <a:t>i</a:t>
            </a:r>
            <a:r>
              <a:rPr lang="es-CO" sz="2000" spc="-10" dirty="0">
                <a:latin typeface="Arial" pitchFamily="34" charset="0"/>
                <a:cs typeface="Arial" pitchFamily="34" charset="0"/>
              </a:rPr>
              <a:t>e</a:t>
            </a:r>
            <a:r>
              <a:rPr lang="es-CO" sz="2000" spc="15" dirty="0">
                <a:latin typeface="Arial" pitchFamily="34" charset="0"/>
                <a:cs typeface="Arial" pitchFamily="34" charset="0"/>
              </a:rPr>
              <a:t>d</a:t>
            </a:r>
            <a:r>
              <a:rPr lang="es-CO" sz="2000" dirty="0">
                <a:latin typeface="Arial" pitchFamily="34" charset="0"/>
                <a:cs typeface="Arial" pitchFamily="34" charset="0"/>
              </a:rPr>
              <a:t>ad</a:t>
            </a:r>
            <a:r>
              <a:rPr lang="es-CO" sz="2000" spc="55" dirty="0">
                <a:latin typeface="Arial" pitchFamily="34" charset="0"/>
                <a:cs typeface="Arial" pitchFamily="34" charset="0"/>
              </a:rPr>
              <a:t> </a:t>
            </a:r>
            <a:r>
              <a:rPr lang="es-CO" sz="2000" spc="-10" dirty="0">
                <a:latin typeface="Arial" pitchFamily="34" charset="0"/>
                <a:cs typeface="Arial" pitchFamily="34" charset="0"/>
              </a:rPr>
              <a:t>ace</a:t>
            </a:r>
            <a:r>
              <a:rPr lang="es-CO" sz="2000" spc="-35" dirty="0">
                <a:latin typeface="Arial" pitchFamily="34" charset="0"/>
                <a:cs typeface="Arial" pitchFamily="34" charset="0"/>
              </a:rPr>
              <a:t>r</a:t>
            </a:r>
            <a:r>
              <a:rPr lang="es-CO" sz="2000" spc="-30" dirty="0">
                <a:latin typeface="Arial" pitchFamily="34" charset="0"/>
                <a:cs typeface="Arial" pitchFamily="34" charset="0"/>
              </a:rPr>
              <a:t>c</a:t>
            </a:r>
            <a:r>
              <a:rPr lang="es-CO" sz="2000" dirty="0">
                <a:latin typeface="Arial" pitchFamily="34" charset="0"/>
                <a:cs typeface="Arial" pitchFamily="34" charset="0"/>
              </a:rPr>
              <a:t>a</a:t>
            </a:r>
            <a:r>
              <a:rPr lang="es-CO" sz="2000" spc="50" dirty="0">
                <a:latin typeface="Arial" pitchFamily="34" charset="0"/>
                <a:cs typeface="Arial" pitchFamily="34" charset="0"/>
              </a:rPr>
              <a:t> </a:t>
            </a:r>
            <a:r>
              <a:rPr lang="es-CO" sz="2000" spc="-10" dirty="0">
                <a:latin typeface="Arial" pitchFamily="34" charset="0"/>
                <a:cs typeface="Arial" pitchFamily="34" charset="0"/>
              </a:rPr>
              <a:t>de</a:t>
            </a:r>
            <a:r>
              <a:rPr lang="es-CO" sz="2000" spc="55" dirty="0">
                <a:latin typeface="Arial" pitchFamily="34" charset="0"/>
                <a:cs typeface="Arial" pitchFamily="34" charset="0"/>
              </a:rPr>
              <a:t> </a:t>
            </a:r>
            <a:r>
              <a:rPr lang="es-CO" sz="2000" spc="-5" dirty="0">
                <a:latin typeface="Arial" pitchFamily="34" charset="0"/>
                <a:cs typeface="Arial" pitchFamily="34" charset="0"/>
              </a:rPr>
              <a:t>l</a:t>
            </a:r>
            <a:r>
              <a:rPr lang="es-CO" sz="2000" dirty="0">
                <a:latin typeface="Arial" pitchFamily="34" charset="0"/>
                <a:cs typeface="Arial" pitchFamily="34" charset="0"/>
              </a:rPr>
              <a:t>as</a:t>
            </a:r>
            <a:r>
              <a:rPr lang="es-CO" sz="2000" spc="55" dirty="0">
                <a:latin typeface="Arial" pitchFamily="34" charset="0"/>
                <a:cs typeface="Arial" pitchFamily="34" charset="0"/>
              </a:rPr>
              <a:t> </a:t>
            </a:r>
            <a:r>
              <a:rPr lang="es-CO" sz="2000" spc="-10" dirty="0">
                <a:latin typeface="Arial" pitchFamily="34" charset="0"/>
                <a:cs typeface="Arial" pitchFamily="34" charset="0"/>
              </a:rPr>
              <a:t>ac</a:t>
            </a:r>
            <a:r>
              <a:rPr lang="es-CO" sz="2000" spc="-20" dirty="0">
                <a:latin typeface="Arial" pitchFamily="34" charset="0"/>
                <a:cs typeface="Arial" pitchFamily="34" charset="0"/>
              </a:rPr>
              <a:t>c</a:t>
            </a:r>
            <a:r>
              <a:rPr lang="es-CO" sz="2000" dirty="0">
                <a:latin typeface="Arial" pitchFamily="34" charset="0"/>
                <a:cs typeface="Arial" pitchFamily="34" charset="0"/>
              </a:rPr>
              <a:t>i</a:t>
            </a:r>
            <a:r>
              <a:rPr lang="es-CO" sz="2000" spc="-5" dirty="0">
                <a:latin typeface="Arial" pitchFamily="34" charset="0"/>
                <a:cs typeface="Arial" pitchFamily="34" charset="0"/>
              </a:rPr>
              <a:t>o</a:t>
            </a:r>
            <a:r>
              <a:rPr lang="es-CO" sz="2000" dirty="0">
                <a:latin typeface="Arial" pitchFamily="34" charset="0"/>
                <a:cs typeface="Arial" pitchFamily="34" charset="0"/>
              </a:rPr>
              <a:t>n</a:t>
            </a:r>
            <a:r>
              <a:rPr lang="es-CO" sz="2000" spc="-10" dirty="0">
                <a:latin typeface="Arial" pitchFamily="34" charset="0"/>
                <a:cs typeface="Arial" pitchFamily="34" charset="0"/>
              </a:rPr>
              <a:t>e</a:t>
            </a:r>
            <a:r>
              <a:rPr lang="es-CO" sz="2000" dirty="0">
                <a:latin typeface="Arial" pitchFamily="34" charset="0"/>
                <a:cs typeface="Arial" pitchFamily="34" charset="0"/>
              </a:rPr>
              <a:t>s</a:t>
            </a:r>
            <a:r>
              <a:rPr lang="es-CO" sz="2000" spc="55" dirty="0">
                <a:latin typeface="Arial" pitchFamily="34" charset="0"/>
                <a:cs typeface="Arial" pitchFamily="34" charset="0"/>
              </a:rPr>
              <a:t> </a:t>
            </a:r>
            <a:r>
              <a:rPr lang="es-CO" sz="2000" spc="-10" dirty="0">
                <a:latin typeface="Arial" pitchFamily="34" charset="0"/>
                <a:cs typeface="Arial" pitchFamily="34" charset="0"/>
              </a:rPr>
              <a:t>y</a:t>
            </a:r>
            <a:r>
              <a:rPr lang="es-CO" sz="2000" spc="55" dirty="0">
                <a:latin typeface="Arial" pitchFamily="34" charset="0"/>
                <a:cs typeface="Arial" pitchFamily="34" charset="0"/>
              </a:rPr>
              <a:t> </a:t>
            </a:r>
            <a:r>
              <a:rPr lang="es-CO" sz="2000" spc="-40" dirty="0">
                <a:latin typeface="Arial" pitchFamily="34" charset="0"/>
                <a:cs typeface="Arial" pitchFamily="34" charset="0"/>
              </a:rPr>
              <a:t>r</a:t>
            </a:r>
            <a:r>
              <a:rPr lang="es-CO" sz="2000" spc="-10" dirty="0">
                <a:latin typeface="Arial" pitchFamily="34" charset="0"/>
                <a:cs typeface="Arial" pitchFamily="34" charset="0"/>
              </a:rPr>
              <a:t>e</a:t>
            </a:r>
            <a:r>
              <a:rPr lang="es-CO" sz="2000" spc="-5" dirty="0">
                <a:latin typeface="Arial" pitchFamily="34" charset="0"/>
                <a:cs typeface="Arial" pitchFamily="34" charset="0"/>
              </a:rPr>
              <a:t>s</a:t>
            </a:r>
            <a:r>
              <a:rPr lang="es-CO" sz="2000" spc="5" dirty="0">
                <a:latin typeface="Arial" pitchFamily="34" charset="0"/>
                <a:cs typeface="Arial" pitchFamily="34" charset="0"/>
              </a:rPr>
              <a:t>u</a:t>
            </a:r>
            <a:r>
              <a:rPr lang="es-CO" sz="2000" spc="-5" dirty="0">
                <a:latin typeface="Arial" pitchFamily="34" charset="0"/>
                <a:cs typeface="Arial" pitchFamily="34" charset="0"/>
              </a:rPr>
              <a:t>l</a:t>
            </a:r>
            <a:r>
              <a:rPr lang="es-CO" sz="2000" spc="-40" dirty="0">
                <a:latin typeface="Arial" pitchFamily="34" charset="0"/>
                <a:cs typeface="Arial" pitchFamily="34" charset="0"/>
              </a:rPr>
              <a:t>t</a:t>
            </a:r>
            <a:r>
              <a:rPr lang="es-CO" sz="2000" dirty="0">
                <a:latin typeface="Arial" pitchFamily="34" charset="0"/>
                <a:cs typeface="Arial" pitchFamily="34" charset="0"/>
              </a:rPr>
              <a:t>a</a:t>
            </a:r>
            <a:r>
              <a:rPr lang="es-CO" sz="2000" spc="5" dirty="0">
                <a:latin typeface="Arial" pitchFamily="34" charset="0"/>
                <a:cs typeface="Arial" pitchFamily="34" charset="0"/>
              </a:rPr>
              <a:t>d</a:t>
            </a:r>
            <a:r>
              <a:rPr lang="es-CO" sz="2000" spc="-5" dirty="0">
                <a:latin typeface="Arial" pitchFamily="34" charset="0"/>
                <a:cs typeface="Arial" pitchFamily="34" charset="0"/>
              </a:rPr>
              <a:t>o</a:t>
            </a:r>
            <a:r>
              <a:rPr lang="es-CO" sz="2000" dirty="0">
                <a:latin typeface="Arial" pitchFamily="34" charset="0"/>
                <a:cs typeface="Arial" pitchFamily="34" charset="0"/>
              </a:rPr>
              <a:t>s</a:t>
            </a:r>
            <a:r>
              <a:rPr lang="es-CO" sz="2000" spc="55" dirty="0">
                <a:latin typeface="Arial" pitchFamily="34" charset="0"/>
                <a:cs typeface="Arial" pitchFamily="34" charset="0"/>
              </a:rPr>
              <a:t> </a:t>
            </a:r>
            <a:r>
              <a:rPr lang="es-CO" sz="2000" dirty="0">
                <a:latin typeface="Arial" pitchFamily="34" charset="0"/>
                <a:cs typeface="Arial" pitchFamily="34" charset="0"/>
              </a:rPr>
              <a:t>p</a:t>
            </a:r>
            <a:r>
              <a:rPr lang="es-CO" sz="2000" spc="-40" dirty="0">
                <a:latin typeface="Arial" pitchFamily="34" charset="0"/>
                <a:cs typeface="Arial" pitchFamily="34" charset="0"/>
              </a:rPr>
              <a:t>r</a:t>
            </a:r>
            <a:r>
              <a:rPr lang="es-CO" sz="2000" spc="-5" dirty="0">
                <a:latin typeface="Arial" pitchFamily="34" charset="0"/>
                <a:cs typeface="Arial" pitchFamily="34" charset="0"/>
              </a:rPr>
              <a:t>o</a:t>
            </a:r>
            <a:r>
              <a:rPr lang="es-CO" sz="2000" dirty="0">
                <a:latin typeface="Arial" pitchFamily="34" charset="0"/>
                <a:cs typeface="Arial" pitchFamily="34" charset="0"/>
              </a:rPr>
              <a:t>du</a:t>
            </a:r>
            <a:r>
              <a:rPr lang="es-CO" sz="2000" spc="-20" dirty="0">
                <a:latin typeface="Arial" pitchFamily="34" charset="0"/>
                <a:cs typeface="Arial" pitchFamily="34" charset="0"/>
              </a:rPr>
              <a:t>c</a:t>
            </a:r>
            <a:r>
              <a:rPr lang="es-CO" sz="2000" spc="-25" dirty="0">
                <a:latin typeface="Arial" pitchFamily="34" charset="0"/>
                <a:cs typeface="Arial" pitchFamily="34" charset="0"/>
              </a:rPr>
              <a:t>t</a:t>
            </a:r>
            <a:r>
              <a:rPr lang="es-CO" sz="2000" dirty="0">
                <a:latin typeface="Arial" pitchFamily="34" charset="0"/>
                <a:cs typeface="Arial" pitchFamily="34" charset="0"/>
              </a:rPr>
              <a:t>o </a:t>
            </a:r>
            <a:r>
              <a:rPr lang="es-CO" sz="2000" spc="-10" dirty="0">
                <a:latin typeface="Arial" pitchFamily="34" charset="0"/>
                <a:cs typeface="Arial" pitchFamily="34" charset="0"/>
              </a:rPr>
              <a:t>de</a:t>
            </a:r>
            <a:r>
              <a:rPr lang="es-CO" sz="2000" dirty="0">
                <a:latin typeface="Arial" pitchFamily="34" charset="0"/>
                <a:cs typeface="Arial" pitchFamily="34" charset="0"/>
              </a:rPr>
              <a:t>  su  </a:t>
            </a:r>
            <a:r>
              <a:rPr lang="es-CO" sz="2000" spc="-20" dirty="0">
                <a:latin typeface="Arial" pitchFamily="34" charset="0"/>
                <a:cs typeface="Arial" pitchFamily="34" charset="0"/>
              </a:rPr>
              <a:t>g</a:t>
            </a:r>
            <a:r>
              <a:rPr lang="es-CO" sz="2000" spc="-10" dirty="0">
                <a:latin typeface="Arial" pitchFamily="34" charset="0"/>
                <a:cs typeface="Arial" pitchFamily="34" charset="0"/>
              </a:rPr>
              <a:t>e</a:t>
            </a:r>
            <a:r>
              <a:rPr lang="es-CO" sz="2000" spc="-20" dirty="0">
                <a:latin typeface="Arial" pitchFamily="34" charset="0"/>
                <a:cs typeface="Arial" pitchFamily="34" charset="0"/>
              </a:rPr>
              <a:t>s</a:t>
            </a:r>
            <a:r>
              <a:rPr lang="es-CO" sz="2000" dirty="0">
                <a:latin typeface="Arial" pitchFamily="34" charset="0"/>
                <a:cs typeface="Arial" pitchFamily="34" charset="0"/>
              </a:rPr>
              <a:t>t</a:t>
            </a:r>
            <a:r>
              <a:rPr lang="es-CO" sz="2000" spc="-10" dirty="0">
                <a:latin typeface="Arial" pitchFamily="34" charset="0"/>
                <a:cs typeface="Arial" pitchFamily="34" charset="0"/>
              </a:rPr>
              <a:t>i</a:t>
            </a:r>
            <a:r>
              <a:rPr lang="es-CO" sz="2000" spc="-5" dirty="0">
                <a:latin typeface="Arial" pitchFamily="34" charset="0"/>
                <a:cs typeface="Arial" pitchFamily="34" charset="0"/>
              </a:rPr>
              <a:t>ó</a:t>
            </a:r>
            <a:r>
              <a:rPr lang="es-CO" sz="2000" dirty="0">
                <a:latin typeface="Arial" pitchFamily="34" charset="0"/>
                <a:cs typeface="Arial" pitchFamily="34" charset="0"/>
              </a:rPr>
              <a:t>n </a:t>
            </a:r>
            <a:r>
              <a:rPr lang="es-CO" sz="2000" spc="-15" dirty="0">
                <a:latin typeface="Arial" pitchFamily="34" charset="0"/>
                <a:cs typeface="Arial" pitchFamily="34" charset="0"/>
              </a:rPr>
              <a:t> </a:t>
            </a:r>
            <a:r>
              <a:rPr lang="es-CO" sz="2000" spc="-10" dirty="0">
                <a:latin typeface="Arial" pitchFamily="34" charset="0"/>
                <a:cs typeface="Arial" pitchFamily="34" charset="0"/>
              </a:rPr>
              <a:t>y</a:t>
            </a:r>
            <a:r>
              <a:rPr lang="es-CO" sz="2000" dirty="0">
                <a:latin typeface="Arial" pitchFamily="34" charset="0"/>
                <a:cs typeface="Arial" pitchFamily="34" charset="0"/>
              </a:rPr>
              <a:t>  p</a:t>
            </a:r>
            <a:r>
              <a:rPr lang="es-CO" sz="2000" spc="-10" dirty="0">
                <a:latin typeface="Arial" pitchFamily="34" charset="0"/>
                <a:cs typeface="Arial" pitchFamily="34" charset="0"/>
              </a:rPr>
              <a:t>ermi</a:t>
            </a:r>
            <a:r>
              <a:rPr lang="es-CO" sz="2000" spc="-40" dirty="0">
                <a:latin typeface="Arial" pitchFamily="34" charset="0"/>
                <a:cs typeface="Arial" pitchFamily="34" charset="0"/>
              </a:rPr>
              <a:t>t</a:t>
            </a:r>
            <a:r>
              <a:rPr lang="es-CO" sz="2000" spc="-10" dirty="0">
                <a:latin typeface="Arial" pitchFamily="34" charset="0"/>
                <a:cs typeface="Arial" pitchFamily="34" charset="0"/>
              </a:rPr>
              <a:t>e</a:t>
            </a:r>
            <a:r>
              <a:rPr lang="es-CO" sz="2000" dirty="0">
                <a:latin typeface="Arial" pitchFamily="34" charset="0"/>
                <a:cs typeface="Arial" pitchFamily="34" charset="0"/>
              </a:rPr>
              <a:t>  </a:t>
            </a:r>
            <a:r>
              <a:rPr lang="es-CO" sz="2000" spc="-40" dirty="0">
                <a:latin typeface="Arial" pitchFamily="34" charset="0"/>
                <a:cs typeface="Arial" pitchFamily="34" charset="0"/>
              </a:rPr>
              <a:t>r</a:t>
            </a:r>
            <a:r>
              <a:rPr lang="es-CO" sz="2000" spc="-10" dirty="0">
                <a:latin typeface="Arial" pitchFamily="34" charset="0"/>
                <a:cs typeface="Arial" pitchFamily="34" charset="0"/>
              </a:rPr>
              <a:t>e</a:t>
            </a:r>
            <a:r>
              <a:rPr lang="es-CO" sz="2000" spc="-20" dirty="0">
                <a:latin typeface="Arial" pitchFamily="34" charset="0"/>
                <a:cs typeface="Arial" pitchFamily="34" charset="0"/>
              </a:rPr>
              <a:t>c</a:t>
            </a:r>
            <a:r>
              <a:rPr lang="es-CO" sz="2000" dirty="0">
                <a:latin typeface="Arial" pitchFamily="34" charset="0"/>
                <a:cs typeface="Arial" pitchFamily="34" charset="0"/>
              </a:rPr>
              <a:t>i</a:t>
            </a:r>
            <a:r>
              <a:rPr lang="es-CO" sz="2000" spc="15" dirty="0">
                <a:latin typeface="Arial" pitchFamily="34" charset="0"/>
                <a:cs typeface="Arial" pitchFamily="34" charset="0"/>
              </a:rPr>
              <a:t>b</a:t>
            </a:r>
            <a:r>
              <a:rPr lang="es-CO" sz="2000" spc="-5" dirty="0">
                <a:latin typeface="Arial" pitchFamily="34" charset="0"/>
                <a:cs typeface="Arial" pitchFamily="34" charset="0"/>
              </a:rPr>
              <a:t>i</a:t>
            </a:r>
            <a:r>
              <a:rPr lang="es-CO" sz="2000" spc="-10" dirty="0">
                <a:latin typeface="Arial" pitchFamily="34" charset="0"/>
                <a:cs typeface="Arial" pitchFamily="34" charset="0"/>
              </a:rPr>
              <a:t>r</a:t>
            </a:r>
            <a:r>
              <a:rPr lang="es-CO" sz="2000" dirty="0">
                <a:latin typeface="Arial" pitchFamily="34" charset="0"/>
                <a:cs typeface="Arial" pitchFamily="34" charset="0"/>
              </a:rPr>
              <a:t> </a:t>
            </a:r>
            <a:r>
              <a:rPr lang="es-CO" sz="2000" spc="-5" dirty="0">
                <a:latin typeface="Arial" pitchFamily="34" charset="0"/>
                <a:cs typeface="Arial" pitchFamily="34" charset="0"/>
              </a:rPr>
              <a:t> </a:t>
            </a:r>
            <a:r>
              <a:rPr lang="es-CO" sz="2000" dirty="0">
                <a:latin typeface="Arial" pitchFamily="34" charset="0"/>
                <a:cs typeface="Arial" pitchFamily="34" charset="0"/>
              </a:rPr>
              <a:t>a</a:t>
            </a:r>
            <a:r>
              <a:rPr lang="es-CO" sz="2000" spc="5" dirty="0">
                <a:latin typeface="Arial" pitchFamily="34" charset="0"/>
                <a:cs typeface="Arial" pitchFamily="34" charset="0"/>
              </a:rPr>
              <a:t>p</a:t>
            </a:r>
            <a:r>
              <a:rPr lang="es-CO" sz="2000" spc="-15" dirty="0">
                <a:latin typeface="Arial" pitchFamily="34" charset="0"/>
                <a:cs typeface="Arial" pitchFamily="34" charset="0"/>
              </a:rPr>
              <a:t>or</a:t>
            </a:r>
            <a:r>
              <a:rPr lang="es-CO" sz="2000" spc="-40" dirty="0">
                <a:latin typeface="Arial" pitchFamily="34" charset="0"/>
                <a:cs typeface="Arial" pitchFamily="34" charset="0"/>
              </a:rPr>
              <a:t>t</a:t>
            </a:r>
            <a:r>
              <a:rPr lang="es-CO" sz="2000" spc="-10" dirty="0">
                <a:latin typeface="Arial" pitchFamily="34" charset="0"/>
                <a:cs typeface="Arial" pitchFamily="34" charset="0"/>
              </a:rPr>
              <a:t>e</a:t>
            </a:r>
            <a:r>
              <a:rPr lang="es-CO" sz="2000" dirty="0">
                <a:latin typeface="Arial" pitchFamily="34" charset="0"/>
                <a:cs typeface="Arial" pitchFamily="34" charset="0"/>
              </a:rPr>
              <a:t>s  </a:t>
            </a:r>
            <a:r>
              <a:rPr lang="es-CO" sz="2000" spc="-10" dirty="0">
                <a:latin typeface="Arial" pitchFamily="34" charset="0"/>
                <a:cs typeface="Arial" pitchFamily="34" charset="0"/>
              </a:rPr>
              <a:t>de</a:t>
            </a:r>
            <a:r>
              <a:rPr lang="es-CO" sz="2000" dirty="0">
                <a:latin typeface="Arial" pitchFamily="34" charset="0"/>
                <a:cs typeface="Arial" pitchFamily="34" charset="0"/>
              </a:rPr>
              <a:t>  l</a:t>
            </a:r>
            <a:r>
              <a:rPr lang="es-CO" sz="2000" spc="-5" dirty="0">
                <a:latin typeface="Arial" pitchFamily="34" charset="0"/>
                <a:cs typeface="Arial" pitchFamily="34" charset="0"/>
              </a:rPr>
              <a:t>o</a:t>
            </a:r>
            <a:r>
              <a:rPr lang="es-CO" sz="2000" dirty="0">
                <a:latin typeface="Arial" pitchFamily="34" charset="0"/>
                <a:cs typeface="Arial" pitchFamily="34" charset="0"/>
              </a:rPr>
              <a:t>s </a:t>
            </a:r>
            <a:r>
              <a:rPr lang="es-CO" sz="2000" spc="5" dirty="0">
                <a:latin typeface="Arial" pitchFamily="34" charset="0"/>
                <a:cs typeface="Arial" pitchFamily="34" charset="0"/>
              </a:rPr>
              <a:t> </a:t>
            </a:r>
            <a:r>
              <a:rPr lang="es-CO" sz="2000" spc="-20" dirty="0">
                <a:latin typeface="Arial" pitchFamily="34" charset="0"/>
                <a:cs typeface="Arial" pitchFamily="34" charset="0"/>
              </a:rPr>
              <a:t>c</a:t>
            </a:r>
            <a:r>
              <a:rPr lang="es-CO" sz="2000" spc="-5" dirty="0">
                <a:latin typeface="Arial" pitchFamily="34" charset="0"/>
                <a:cs typeface="Arial" pitchFamily="34" charset="0"/>
              </a:rPr>
              <a:t>i</a:t>
            </a:r>
            <a:r>
              <a:rPr lang="es-CO" sz="2000" dirty="0">
                <a:latin typeface="Arial" pitchFamily="34" charset="0"/>
                <a:cs typeface="Arial" pitchFamily="34" charset="0"/>
              </a:rPr>
              <a:t>uda</a:t>
            </a:r>
            <a:r>
              <a:rPr lang="es-CO" sz="2000" spc="5" dirty="0">
                <a:latin typeface="Arial" pitchFamily="34" charset="0"/>
                <a:cs typeface="Arial" pitchFamily="34" charset="0"/>
              </a:rPr>
              <a:t>d</a:t>
            </a:r>
            <a:r>
              <a:rPr lang="es-CO" sz="2000" dirty="0">
                <a:latin typeface="Arial" pitchFamily="34" charset="0"/>
                <a:cs typeface="Arial" pitchFamily="34" charset="0"/>
              </a:rPr>
              <a:t>a</a:t>
            </a:r>
            <a:r>
              <a:rPr lang="es-CO" sz="2000" spc="5" dirty="0">
                <a:latin typeface="Arial" pitchFamily="34" charset="0"/>
                <a:cs typeface="Arial" pitchFamily="34" charset="0"/>
              </a:rPr>
              <a:t>n</a:t>
            </a:r>
            <a:r>
              <a:rPr lang="es-CO" sz="2000" spc="-5" dirty="0">
                <a:latin typeface="Arial" pitchFamily="34" charset="0"/>
                <a:cs typeface="Arial" pitchFamily="34" charset="0"/>
              </a:rPr>
              <a:t>o</a:t>
            </a:r>
            <a:r>
              <a:rPr lang="es-CO" sz="2000" dirty="0">
                <a:latin typeface="Arial" pitchFamily="34" charset="0"/>
                <a:cs typeface="Arial" pitchFamily="34" charset="0"/>
              </a:rPr>
              <a:t>s </a:t>
            </a:r>
            <a:r>
              <a:rPr lang="es-CO" sz="2000" spc="-5" dirty="0">
                <a:latin typeface="Arial" pitchFamily="34" charset="0"/>
                <a:cs typeface="Arial" pitchFamily="34" charset="0"/>
              </a:rPr>
              <a:t> </a:t>
            </a:r>
            <a:r>
              <a:rPr lang="es-CO" sz="2000" dirty="0">
                <a:latin typeface="Arial" pitchFamily="34" charset="0"/>
                <a:cs typeface="Arial" pitchFamily="34" charset="0"/>
              </a:rPr>
              <a:t>p</a:t>
            </a:r>
            <a:r>
              <a:rPr lang="es-CO" sz="2000" spc="-10" dirty="0">
                <a:latin typeface="Arial" pitchFamily="34" charset="0"/>
                <a:cs typeface="Arial" pitchFamily="34" charset="0"/>
              </a:rPr>
              <a:t>a</a:t>
            </a:r>
            <a:r>
              <a:rPr lang="es-CO" sz="2000" spc="-50" dirty="0">
                <a:latin typeface="Arial" pitchFamily="34" charset="0"/>
                <a:cs typeface="Arial" pitchFamily="34" charset="0"/>
              </a:rPr>
              <a:t>r</a:t>
            </a:r>
            <a:r>
              <a:rPr lang="es-CO" sz="2000" dirty="0">
                <a:latin typeface="Arial" pitchFamily="34" charset="0"/>
                <a:cs typeface="Arial" pitchFamily="34" charset="0"/>
              </a:rPr>
              <a:t>a </a:t>
            </a:r>
            <a:r>
              <a:rPr lang="es-CO" sz="2000" spc="-5" dirty="0">
                <a:latin typeface="Arial" pitchFamily="34" charset="0"/>
                <a:cs typeface="Arial" pitchFamily="34" charset="0"/>
              </a:rPr>
              <a:t> </a:t>
            </a:r>
            <a:r>
              <a:rPr lang="es-CO" sz="2000" spc="-15" dirty="0">
                <a:latin typeface="Arial" pitchFamily="34" charset="0"/>
                <a:cs typeface="Arial" pitchFamily="34" charset="0"/>
              </a:rPr>
              <a:t>m</a:t>
            </a:r>
            <a:r>
              <a:rPr lang="es-CO" sz="2000" spc="-5" dirty="0">
                <a:latin typeface="Arial" pitchFamily="34" charset="0"/>
                <a:cs typeface="Arial" pitchFamily="34" charset="0"/>
              </a:rPr>
              <a:t>ejo</a:t>
            </a:r>
            <a:r>
              <a:rPr lang="es-CO" sz="2000" spc="-40" dirty="0">
                <a:latin typeface="Arial" pitchFamily="34" charset="0"/>
                <a:cs typeface="Arial" pitchFamily="34" charset="0"/>
              </a:rPr>
              <a:t>r</a:t>
            </a:r>
            <a:r>
              <a:rPr lang="es-CO" sz="2000" spc="-10" dirty="0">
                <a:latin typeface="Arial" pitchFamily="34" charset="0"/>
                <a:cs typeface="Arial" pitchFamily="34" charset="0"/>
              </a:rPr>
              <a:t>ar</a:t>
            </a:r>
            <a:r>
              <a:rPr lang="es-CO" sz="2000" dirty="0">
                <a:latin typeface="Arial" pitchFamily="34" charset="0"/>
                <a:cs typeface="Arial" pitchFamily="34" charset="0"/>
              </a:rPr>
              <a:t> </a:t>
            </a:r>
            <a:r>
              <a:rPr lang="es-CO" sz="2000" spc="-20" dirty="0">
                <a:latin typeface="Arial" pitchFamily="34" charset="0"/>
                <a:cs typeface="Arial" pitchFamily="34" charset="0"/>
              </a:rPr>
              <a:t> </a:t>
            </a:r>
            <a:r>
              <a:rPr lang="es-CO" sz="2000" spc="-10" dirty="0">
                <a:latin typeface="Arial" pitchFamily="34" charset="0"/>
                <a:cs typeface="Arial" pitchFamily="34" charset="0"/>
              </a:rPr>
              <a:t>su </a:t>
            </a:r>
            <a:r>
              <a:rPr lang="es-CO" sz="2000" dirty="0">
                <a:latin typeface="Arial" pitchFamily="34" charset="0"/>
                <a:cs typeface="Arial" pitchFamily="34" charset="0"/>
              </a:rPr>
              <a:t>d</a:t>
            </a:r>
            <a:r>
              <a:rPr lang="es-CO" sz="2000" spc="-10" dirty="0">
                <a:latin typeface="Arial" pitchFamily="34" charset="0"/>
                <a:cs typeface="Arial" pitchFamily="34" charset="0"/>
              </a:rPr>
              <a:t>e</a:t>
            </a:r>
            <a:r>
              <a:rPr lang="es-CO" sz="2000" spc="-15" dirty="0">
                <a:latin typeface="Arial" pitchFamily="34" charset="0"/>
                <a:cs typeface="Arial" pitchFamily="34" charset="0"/>
              </a:rPr>
              <a:t>s</a:t>
            </a:r>
            <a:r>
              <a:rPr lang="es-CO" sz="2000" spc="-5" dirty="0">
                <a:latin typeface="Arial" pitchFamily="34" charset="0"/>
                <a:cs typeface="Arial" pitchFamily="34" charset="0"/>
              </a:rPr>
              <a:t>e</a:t>
            </a:r>
            <a:r>
              <a:rPr lang="es-CO" sz="2000" dirty="0">
                <a:latin typeface="Arial" pitchFamily="34" charset="0"/>
                <a:cs typeface="Arial" pitchFamily="34" charset="0"/>
              </a:rPr>
              <a:t>m</a:t>
            </a:r>
            <a:r>
              <a:rPr lang="es-CO" sz="2000" spc="5" dirty="0">
                <a:latin typeface="Arial" pitchFamily="34" charset="0"/>
                <a:cs typeface="Arial" pitchFamily="34" charset="0"/>
              </a:rPr>
              <a:t>p</a:t>
            </a:r>
            <a:r>
              <a:rPr lang="es-CO" sz="2000" spc="-10" dirty="0">
                <a:latin typeface="Arial" pitchFamily="34" charset="0"/>
                <a:cs typeface="Arial" pitchFamily="34" charset="0"/>
              </a:rPr>
              <a:t>e</a:t>
            </a:r>
            <a:r>
              <a:rPr lang="es-CO" sz="2000" dirty="0">
                <a:latin typeface="Arial" pitchFamily="34" charset="0"/>
                <a:cs typeface="Arial" pitchFamily="34" charset="0"/>
              </a:rPr>
              <a:t>ñ</a:t>
            </a:r>
            <a:r>
              <a:rPr lang="es-CO" sz="2000" spc="-5" dirty="0">
                <a:latin typeface="Arial" pitchFamily="34" charset="0"/>
                <a:cs typeface="Arial" pitchFamily="34" charset="0"/>
              </a:rPr>
              <a:t>o</a:t>
            </a:r>
            <a:r>
              <a:rPr lang="es-CO" sz="2000" dirty="0">
                <a:latin typeface="Arial" pitchFamily="34" charset="0"/>
                <a:cs typeface="Arial" pitchFamily="34" charset="0"/>
              </a:rPr>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28600" y="845045"/>
            <a:ext cx="8534400" cy="3877985"/>
          </a:xfrm>
          <a:prstGeom prst="rect">
            <a:avLst/>
          </a:prstGeom>
          <a:ln w="9524">
            <a:noFill/>
          </a:ln>
        </p:spPr>
        <p:txBody>
          <a:bodyPr vert="horz" wrap="square" lIns="0" tIns="0" rIns="0" bIns="0" rtlCol="0">
            <a:spAutoFit/>
          </a:bodyPr>
          <a:lstStyle/>
          <a:p>
            <a:pPr marL="543560" indent="-457200" algn="ctr">
              <a:lnSpc>
                <a:spcPct val="100000"/>
              </a:lnSpc>
              <a:buFont typeface="Arial" panose="020B0604020202020204" pitchFamily="34" charset="0"/>
              <a:buChar char="•"/>
              <a:tabLst>
                <a:tab pos="429259" algn="l"/>
              </a:tabLst>
            </a:pPr>
            <a:r>
              <a:rPr sz="3200" b="1" dirty="0">
                <a:latin typeface="Arial" panose="020B0604020202020204" pitchFamily="34" charset="0"/>
                <a:cs typeface="Arial" panose="020B0604020202020204" pitchFamily="34" charset="0"/>
              </a:rPr>
              <a:t>	</a:t>
            </a:r>
            <a:r>
              <a:rPr lang="es-MX" sz="2200" b="1" dirty="0">
                <a:latin typeface="Arial" panose="020B0604020202020204" pitchFamily="34" charset="0"/>
                <a:cs typeface="Arial" panose="020B0604020202020204" pitchFamily="34" charset="0"/>
              </a:rPr>
              <a:t>MANTENIMIENTO</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Mantenimiento y destape de tazas sanitarias y un orinal en sede María Auxiliadora y mantenimiento de 2 cajas de registro sanitarios en sede principal.</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Mantenimiento de ventanas y caretas.</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Mantenimiento y arreglo de 138 sillas, 3 cambios de cerradura y 3 cambios de puertas sede María Auxiliadora y  arreglo 155 sillas en sede principal.</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mantenimientos de cielo razo en sede principal, mantenimientos de techos y mantenimiento de redoblones.</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Limpieza y fumigación de zonas verdes con glifosato y gramafin en la sede principal.</a:t>
            </a:r>
          </a:p>
        </p:txBody>
      </p:sp>
      <p:sp>
        <p:nvSpPr>
          <p:cNvPr id="6" name="object 3"/>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00B0F0"/>
          </a:solidFill>
          <a:ln w="9524">
            <a:noFill/>
          </a:ln>
        </p:spPr>
        <p:txBody>
          <a:bodyPr wrap="square" lIns="0" tIns="0" rIns="0" bIns="0" rtlCol="0"/>
          <a:lstStyle/>
          <a:p>
            <a:endParaRPr dirty="0"/>
          </a:p>
        </p:txBody>
      </p:sp>
      <p:sp>
        <p:nvSpPr>
          <p:cNvPr id="7" name="object 4"/>
          <p:cNvSpPr txBox="1">
            <a:spLocks noGrp="1"/>
          </p:cNvSpPr>
          <p:nvPr>
            <p:ph type="title"/>
          </p:nvPr>
        </p:nvSpPr>
        <p:spPr>
          <a:xfrm>
            <a:off x="467535" y="267816"/>
            <a:ext cx="6390465" cy="426605"/>
          </a:xfrm>
          <a:prstGeom prst="rect">
            <a:avLst/>
          </a:prstGeom>
        </p:spPr>
        <p:txBody>
          <a:bodyPr vert="horz" wrap="square" lIns="0" tIns="41479" rIns="0" bIns="0" rtlCol="0">
            <a:spAutoFit/>
          </a:bodyPr>
          <a:lstStyle/>
          <a:p>
            <a:pPr marL="1960245" algn="ctr">
              <a:lnSpc>
                <a:spcPct val="100000"/>
              </a:lnSpc>
            </a:pPr>
            <a:r>
              <a:rPr lang="es-MX" sz="2500" b="1" spc="-40" dirty="0">
                <a:solidFill>
                  <a:srgbClr val="000000"/>
                </a:solidFill>
                <a:latin typeface="Arial Black" panose="020B0A04020102020204" pitchFamily="34" charset="0"/>
                <a:cs typeface="Arial" panose="020B0604020202020204" pitchFamily="34" charset="0"/>
              </a:rPr>
              <a:t>¿COMO</a:t>
            </a:r>
            <a:r>
              <a:rPr sz="2500" b="1" spc="130" dirty="0">
                <a:solidFill>
                  <a:srgbClr val="000000"/>
                </a:solidFill>
                <a:latin typeface="Arial Black" panose="020B0A04020102020204" pitchFamily="34" charset="0"/>
                <a:cs typeface="Arial" panose="020B0604020202020204" pitchFamily="34" charset="0"/>
              </a:rPr>
              <a:t> </a:t>
            </a:r>
            <a:r>
              <a:rPr sz="2500" b="1" spc="-25" dirty="0">
                <a:solidFill>
                  <a:srgbClr val="000000"/>
                </a:solidFill>
                <a:latin typeface="Arial Black" panose="020B0A04020102020204" pitchFamily="34" charset="0"/>
                <a:cs typeface="Arial" panose="020B0604020202020204" pitchFamily="34" charset="0"/>
              </a:rPr>
              <a:t>SE</a:t>
            </a:r>
            <a:r>
              <a:rPr sz="2500" b="1" spc="120" dirty="0">
                <a:solidFill>
                  <a:srgbClr val="000000"/>
                </a:solidFill>
                <a:latin typeface="Arial Black" panose="020B0A04020102020204" pitchFamily="34" charset="0"/>
                <a:cs typeface="Arial" panose="020B0604020202020204" pitchFamily="34" charset="0"/>
              </a:rPr>
              <a:t> </a:t>
            </a:r>
            <a:r>
              <a:rPr lang="es-MX" sz="2500" b="1" spc="-30" dirty="0">
                <a:solidFill>
                  <a:srgbClr val="000000"/>
                </a:solidFill>
                <a:latin typeface="Arial Black" panose="020B0A04020102020204" pitchFamily="34" charset="0"/>
                <a:cs typeface="Arial" panose="020B0604020202020204" pitchFamily="34" charset="0"/>
              </a:rPr>
              <a:t>GASTO</a:t>
            </a:r>
            <a:r>
              <a:rPr sz="2500" b="1" spc="-30" dirty="0">
                <a:solidFill>
                  <a:srgbClr val="000000"/>
                </a:solidFill>
                <a:latin typeface="Arial Black" panose="020B0A04020102020204" pitchFamily="34" charset="0"/>
                <a:cs typeface="Arial" panose="020B0604020202020204" pitchFamily="34" charset="0"/>
              </a:rPr>
              <a:t>?</a:t>
            </a:r>
            <a:endParaRPr sz="2500" b="1" dirty="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42917942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28600" y="845045"/>
            <a:ext cx="8534400" cy="4185761"/>
          </a:xfrm>
          <a:prstGeom prst="rect">
            <a:avLst/>
          </a:prstGeom>
          <a:ln w="9524">
            <a:noFill/>
          </a:ln>
        </p:spPr>
        <p:txBody>
          <a:bodyPr vert="horz" wrap="square" lIns="0" tIns="0" rIns="0" bIns="0" rtlCol="0">
            <a:spAutoFit/>
          </a:bodyPr>
          <a:lstStyle/>
          <a:p>
            <a:pPr marL="543560" indent="-457200" algn="ctr">
              <a:lnSpc>
                <a:spcPct val="100000"/>
              </a:lnSpc>
              <a:buFont typeface="Arial" panose="020B0604020202020204" pitchFamily="34" charset="0"/>
              <a:buChar char="•"/>
              <a:tabLst>
                <a:tab pos="429259" algn="l"/>
              </a:tabLst>
            </a:pPr>
            <a:r>
              <a:rPr sz="3200" b="1" dirty="0">
                <a:latin typeface="Arial" panose="020B0604020202020204" pitchFamily="34" charset="0"/>
                <a:cs typeface="Arial" panose="020B0604020202020204" pitchFamily="34" charset="0"/>
              </a:rPr>
              <a:t>	</a:t>
            </a:r>
            <a:r>
              <a:rPr lang="es-MX" sz="2200" b="1" dirty="0">
                <a:latin typeface="Arial" panose="020B0604020202020204" pitchFamily="34" charset="0"/>
                <a:cs typeface="Arial" panose="020B0604020202020204" pitchFamily="34" charset="0"/>
              </a:rPr>
              <a:t>MANTENIMIENTO</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Mantenimiento y pintura interior de 9 aulas (6°2, 7°3, 7°4, 7°5, 8°4, 10°4, 11°1, 11°2, 11°3) pintura sala de profesores, salón de física, rectoría, secretaria, salón de artística  y pintura de 2.537 Mts de muro exterior.</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mantenimiento, reparación y cambio de triple, pintura, cambio de pastas laterales de 4 escritorios, (2 docentes, 2 sala Ceres).</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Mantenimiento de 3 corredores de 7 Mts c/u salones de 7°, una placa volada 2*2, 6 Mts de plantilla y 6 Mts de muro entrada salón 5°, quitada y postura de 34 calados y arreglos de grietas en 10°4.</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Desmonte de baldosa dañada paredes de baño de niñas 90 mt2, desmonte de 7 tazas sanitarias, mantenimiento de baterías sanitarias y colocación de enchape de paredes.</a:t>
            </a:r>
          </a:p>
        </p:txBody>
      </p:sp>
      <p:sp>
        <p:nvSpPr>
          <p:cNvPr id="6" name="object 3"/>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00B0F0"/>
          </a:solidFill>
          <a:ln w="9524">
            <a:noFill/>
          </a:ln>
        </p:spPr>
        <p:txBody>
          <a:bodyPr wrap="square" lIns="0" tIns="0" rIns="0" bIns="0" rtlCol="0"/>
          <a:lstStyle/>
          <a:p>
            <a:endParaRPr dirty="0"/>
          </a:p>
        </p:txBody>
      </p:sp>
      <p:sp>
        <p:nvSpPr>
          <p:cNvPr id="7" name="object 4"/>
          <p:cNvSpPr txBox="1">
            <a:spLocks noGrp="1"/>
          </p:cNvSpPr>
          <p:nvPr>
            <p:ph type="title"/>
          </p:nvPr>
        </p:nvSpPr>
        <p:spPr>
          <a:xfrm>
            <a:off x="467535" y="267816"/>
            <a:ext cx="6390465" cy="426605"/>
          </a:xfrm>
          <a:prstGeom prst="rect">
            <a:avLst/>
          </a:prstGeom>
        </p:spPr>
        <p:txBody>
          <a:bodyPr vert="horz" wrap="square" lIns="0" tIns="41479" rIns="0" bIns="0" rtlCol="0">
            <a:spAutoFit/>
          </a:bodyPr>
          <a:lstStyle/>
          <a:p>
            <a:pPr marL="1960245" algn="ctr">
              <a:lnSpc>
                <a:spcPct val="100000"/>
              </a:lnSpc>
            </a:pPr>
            <a:r>
              <a:rPr lang="es-MX" sz="2500" b="1" spc="-40" dirty="0">
                <a:solidFill>
                  <a:srgbClr val="000000"/>
                </a:solidFill>
                <a:latin typeface="Arial Black" panose="020B0A04020102020204" pitchFamily="34" charset="0"/>
                <a:cs typeface="Arial" panose="020B0604020202020204" pitchFamily="34" charset="0"/>
              </a:rPr>
              <a:t>¿COMO</a:t>
            </a:r>
            <a:r>
              <a:rPr sz="2500" b="1" spc="130" dirty="0">
                <a:solidFill>
                  <a:srgbClr val="000000"/>
                </a:solidFill>
                <a:latin typeface="Arial Black" panose="020B0A04020102020204" pitchFamily="34" charset="0"/>
                <a:cs typeface="Arial" panose="020B0604020202020204" pitchFamily="34" charset="0"/>
              </a:rPr>
              <a:t> </a:t>
            </a:r>
            <a:r>
              <a:rPr sz="2500" b="1" spc="-25" dirty="0">
                <a:solidFill>
                  <a:srgbClr val="000000"/>
                </a:solidFill>
                <a:latin typeface="Arial Black" panose="020B0A04020102020204" pitchFamily="34" charset="0"/>
                <a:cs typeface="Arial" panose="020B0604020202020204" pitchFamily="34" charset="0"/>
              </a:rPr>
              <a:t>SE</a:t>
            </a:r>
            <a:r>
              <a:rPr sz="2500" b="1" spc="120" dirty="0">
                <a:solidFill>
                  <a:srgbClr val="000000"/>
                </a:solidFill>
                <a:latin typeface="Arial Black" panose="020B0A04020102020204" pitchFamily="34" charset="0"/>
                <a:cs typeface="Arial" panose="020B0604020202020204" pitchFamily="34" charset="0"/>
              </a:rPr>
              <a:t> </a:t>
            </a:r>
            <a:r>
              <a:rPr lang="es-MX" sz="2500" b="1" spc="-30" dirty="0">
                <a:solidFill>
                  <a:srgbClr val="000000"/>
                </a:solidFill>
                <a:latin typeface="Arial Black" panose="020B0A04020102020204" pitchFamily="34" charset="0"/>
                <a:cs typeface="Arial" panose="020B0604020202020204" pitchFamily="34" charset="0"/>
              </a:rPr>
              <a:t>GASTO</a:t>
            </a:r>
            <a:r>
              <a:rPr sz="2500" b="1" spc="-30" dirty="0">
                <a:solidFill>
                  <a:srgbClr val="000000"/>
                </a:solidFill>
                <a:latin typeface="Arial Black" panose="020B0A04020102020204" pitchFamily="34" charset="0"/>
                <a:cs typeface="Arial" panose="020B0604020202020204" pitchFamily="34" charset="0"/>
              </a:rPr>
              <a:t>?</a:t>
            </a:r>
            <a:endParaRPr sz="2500" b="1" dirty="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2695642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28600" y="845045"/>
            <a:ext cx="8534400" cy="3877985"/>
          </a:xfrm>
          <a:prstGeom prst="rect">
            <a:avLst/>
          </a:prstGeom>
          <a:ln w="9524">
            <a:noFill/>
          </a:ln>
        </p:spPr>
        <p:txBody>
          <a:bodyPr vert="horz" wrap="square" lIns="0" tIns="0" rIns="0" bIns="0" rtlCol="0">
            <a:spAutoFit/>
          </a:bodyPr>
          <a:lstStyle/>
          <a:p>
            <a:pPr marL="543560" indent="-457200" algn="ctr">
              <a:lnSpc>
                <a:spcPct val="100000"/>
              </a:lnSpc>
              <a:buFont typeface="Arial" panose="020B0604020202020204" pitchFamily="34" charset="0"/>
              <a:buChar char="•"/>
              <a:tabLst>
                <a:tab pos="429259" algn="l"/>
              </a:tabLst>
            </a:pPr>
            <a:r>
              <a:rPr sz="3200" b="1" dirty="0">
                <a:latin typeface="Arial" panose="020B0604020202020204" pitchFamily="34" charset="0"/>
                <a:cs typeface="Arial" panose="020B0604020202020204" pitchFamily="34" charset="0"/>
              </a:rPr>
              <a:t>	</a:t>
            </a:r>
            <a:r>
              <a:rPr lang="es-MX" sz="2200" b="1" dirty="0">
                <a:latin typeface="Arial" panose="020B0604020202020204" pitchFamily="34" charset="0"/>
                <a:cs typeface="Arial" panose="020B0604020202020204" pitchFamily="34" charset="0"/>
              </a:rPr>
              <a:t>MANTENIMIENTO</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Mantenimiento de techos aulas 7°, techos de los baños, pintura de aulas de preescolar parte exterior.</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Arreglo y cambio de cerraduras de puertas de cocina, baños y colocación de cerradura en dos vitrinas de archivadores metálicos del aula de informática 1.</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Mantenimiento a caja totalizadora, ajuste de breques, limpieza de tierra y neutros, carga de refrigerante y corrección de fuga, adecuación de redes eléctricas, mantenimiento preventivo a ventiladores de techo.</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Mantenimiento de 25 sillas infantiles, 61 sillas universitarias sede María Auxiliadora y 165 sillas universitarias sede principal (madera, tornillos, pintura, soldaduras).</a:t>
            </a:r>
          </a:p>
        </p:txBody>
      </p:sp>
      <p:sp>
        <p:nvSpPr>
          <p:cNvPr id="6" name="object 3"/>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00B0F0"/>
          </a:solidFill>
          <a:ln w="9524">
            <a:noFill/>
          </a:ln>
        </p:spPr>
        <p:txBody>
          <a:bodyPr wrap="square" lIns="0" tIns="0" rIns="0" bIns="0" rtlCol="0"/>
          <a:lstStyle/>
          <a:p>
            <a:endParaRPr dirty="0"/>
          </a:p>
        </p:txBody>
      </p:sp>
      <p:sp>
        <p:nvSpPr>
          <p:cNvPr id="7" name="object 4"/>
          <p:cNvSpPr txBox="1">
            <a:spLocks noGrp="1"/>
          </p:cNvSpPr>
          <p:nvPr>
            <p:ph type="title"/>
          </p:nvPr>
        </p:nvSpPr>
        <p:spPr>
          <a:xfrm>
            <a:off x="467535" y="267816"/>
            <a:ext cx="6390465" cy="426605"/>
          </a:xfrm>
          <a:prstGeom prst="rect">
            <a:avLst/>
          </a:prstGeom>
        </p:spPr>
        <p:txBody>
          <a:bodyPr vert="horz" wrap="square" lIns="0" tIns="41479" rIns="0" bIns="0" rtlCol="0">
            <a:spAutoFit/>
          </a:bodyPr>
          <a:lstStyle/>
          <a:p>
            <a:pPr marL="1960245" algn="ctr">
              <a:lnSpc>
                <a:spcPct val="100000"/>
              </a:lnSpc>
            </a:pPr>
            <a:r>
              <a:rPr lang="es-MX" sz="2500" b="1" spc="-40" dirty="0">
                <a:solidFill>
                  <a:srgbClr val="000000"/>
                </a:solidFill>
                <a:latin typeface="Arial Black" panose="020B0A04020102020204" pitchFamily="34" charset="0"/>
                <a:cs typeface="Arial" panose="020B0604020202020204" pitchFamily="34" charset="0"/>
              </a:rPr>
              <a:t>¿COMO</a:t>
            </a:r>
            <a:r>
              <a:rPr sz="2500" b="1" spc="130" dirty="0">
                <a:solidFill>
                  <a:srgbClr val="000000"/>
                </a:solidFill>
                <a:latin typeface="Arial Black" panose="020B0A04020102020204" pitchFamily="34" charset="0"/>
                <a:cs typeface="Arial" panose="020B0604020202020204" pitchFamily="34" charset="0"/>
              </a:rPr>
              <a:t> </a:t>
            </a:r>
            <a:r>
              <a:rPr sz="2500" b="1" spc="-25" dirty="0">
                <a:solidFill>
                  <a:srgbClr val="000000"/>
                </a:solidFill>
                <a:latin typeface="Arial Black" panose="020B0A04020102020204" pitchFamily="34" charset="0"/>
                <a:cs typeface="Arial" panose="020B0604020202020204" pitchFamily="34" charset="0"/>
              </a:rPr>
              <a:t>SE</a:t>
            </a:r>
            <a:r>
              <a:rPr sz="2500" b="1" spc="120" dirty="0">
                <a:solidFill>
                  <a:srgbClr val="000000"/>
                </a:solidFill>
                <a:latin typeface="Arial Black" panose="020B0A04020102020204" pitchFamily="34" charset="0"/>
                <a:cs typeface="Arial" panose="020B0604020202020204" pitchFamily="34" charset="0"/>
              </a:rPr>
              <a:t> </a:t>
            </a:r>
            <a:r>
              <a:rPr lang="es-MX" sz="2500" b="1" spc="-30" dirty="0">
                <a:solidFill>
                  <a:srgbClr val="000000"/>
                </a:solidFill>
                <a:latin typeface="Arial Black" panose="020B0A04020102020204" pitchFamily="34" charset="0"/>
                <a:cs typeface="Arial" panose="020B0604020202020204" pitchFamily="34" charset="0"/>
              </a:rPr>
              <a:t>GASTO</a:t>
            </a:r>
            <a:r>
              <a:rPr sz="2500" b="1" spc="-30" dirty="0">
                <a:solidFill>
                  <a:srgbClr val="000000"/>
                </a:solidFill>
                <a:latin typeface="Arial Black" panose="020B0A04020102020204" pitchFamily="34" charset="0"/>
                <a:cs typeface="Arial" panose="020B0604020202020204" pitchFamily="34" charset="0"/>
              </a:rPr>
              <a:t>?</a:t>
            </a:r>
            <a:endParaRPr sz="2500" b="1" dirty="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1950298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28600" y="914400"/>
            <a:ext cx="8534400" cy="3877985"/>
          </a:xfrm>
          <a:prstGeom prst="rect">
            <a:avLst/>
          </a:prstGeom>
          <a:ln w="9524">
            <a:noFill/>
          </a:ln>
        </p:spPr>
        <p:txBody>
          <a:bodyPr vert="horz" wrap="square" lIns="0" tIns="0" rIns="0" bIns="0" rtlCol="0">
            <a:spAutoFit/>
          </a:bodyPr>
          <a:lstStyle/>
          <a:p>
            <a:pPr marL="543560" indent="-457200" algn="ctr">
              <a:lnSpc>
                <a:spcPct val="100000"/>
              </a:lnSpc>
              <a:buFont typeface="Arial" panose="020B0604020202020204" pitchFamily="34" charset="0"/>
              <a:buChar char="•"/>
              <a:tabLst>
                <a:tab pos="429259" algn="l"/>
              </a:tabLst>
            </a:pPr>
            <a:r>
              <a:rPr sz="3200" b="1" dirty="0">
                <a:latin typeface="Arial" panose="020B0604020202020204" pitchFamily="34" charset="0"/>
                <a:cs typeface="Arial" panose="020B0604020202020204" pitchFamily="34" charset="0"/>
              </a:rPr>
              <a:t>	</a:t>
            </a:r>
            <a:r>
              <a:rPr lang="es-MX" sz="2200" b="1" dirty="0">
                <a:latin typeface="Arial" panose="020B0604020202020204" pitchFamily="34" charset="0"/>
                <a:cs typeface="Arial" panose="020B0604020202020204" pitchFamily="34" charset="0"/>
              </a:rPr>
              <a:t>MANTENIMIENTO</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Mantenimiento de 25 sillas infantiles, 61 sillas universitarias sede María Auxiliadora y 165 sillas universitarias sede principal (madera, tornillos, pintura, soldaduras).</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mantenimiento de fachada de la sede María auxiliadora 15 Mts de demolición y 15 Mts de repello, mantenimiento y repello de 3 columnas y pintura.</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Mantenimiento y actualización de licencia sisnotas web x 1 año incluye hosting y soporte.</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Mantenimiento y podada de árbol, recolección de basuras, destape caja de registro y arreglo tubería de agua.</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Mantenimiento y arreglo de baños, arreglo de 2 tanque elevado.</a:t>
            </a:r>
          </a:p>
        </p:txBody>
      </p:sp>
      <p:sp>
        <p:nvSpPr>
          <p:cNvPr id="6" name="object 3"/>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00B0F0"/>
          </a:solidFill>
          <a:ln w="9524">
            <a:noFill/>
          </a:ln>
        </p:spPr>
        <p:txBody>
          <a:bodyPr wrap="square" lIns="0" tIns="0" rIns="0" bIns="0" rtlCol="0"/>
          <a:lstStyle/>
          <a:p>
            <a:endParaRPr dirty="0"/>
          </a:p>
        </p:txBody>
      </p:sp>
      <p:sp>
        <p:nvSpPr>
          <p:cNvPr id="7" name="object 4"/>
          <p:cNvSpPr txBox="1">
            <a:spLocks noGrp="1"/>
          </p:cNvSpPr>
          <p:nvPr>
            <p:ph type="title"/>
          </p:nvPr>
        </p:nvSpPr>
        <p:spPr>
          <a:xfrm>
            <a:off x="467535" y="267816"/>
            <a:ext cx="6390465" cy="426605"/>
          </a:xfrm>
          <a:prstGeom prst="rect">
            <a:avLst/>
          </a:prstGeom>
        </p:spPr>
        <p:txBody>
          <a:bodyPr vert="horz" wrap="square" lIns="0" tIns="41479" rIns="0" bIns="0" rtlCol="0">
            <a:spAutoFit/>
          </a:bodyPr>
          <a:lstStyle/>
          <a:p>
            <a:pPr marL="1960245" algn="ctr">
              <a:lnSpc>
                <a:spcPct val="100000"/>
              </a:lnSpc>
            </a:pPr>
            <a:r>
              <a:rPr lang="es-MX" sz="2500" b="1" spc="-40" dirty="0">
                <a:solidFill>
                  <a:srgbClr val="000000"/>
                </a:solidFill>
                <a:latin typeface="Arial Black" panose="020B0A04020102020204" pitchFamily="34" charset="0"/>
                <a:cs typeface="Arial" panose="020B0604020202020204" pitchFamily="34" charset="0"/>
              </a:rPr>
              <a:t>¿COMO</a:t>
            </a:r>
            <a:r>
              <a:rPr sz="2500" b="1" spc="130" dirty="0">
                <a:solidFill>
                  <a:srgbClr val="000000"/>
                </a:solidFill>
                <a:latin typeface="Arial Black" panose="020B0A04020102020204" pitchFamily="34" charset="0"/>
                <a:cs typeface="Arial" panose="020B0604020202020204" pitchFamily="34" charset="0"/>
              </a:rPr>
              <a:t> </a:t>
            </a:r>
            <a:r>
              <a:rPr sz="2500" b="1" spc="-25" dirty="0">
                <a:solidFill>
                  <a:srgbClr val="000000"/>
                </a:solidFill>
                <a:latin typeface="Arial Black" panose="020B0A04020102020204" pitchFamily="34" charset="0"/>
                <a:cs typeface="Arial" panose="020B0604020202020204" pitchFamily="34" charset="0"/>
              </a:rPr>
              <a:t>SE</a:t>
            </a:r>
            <a:r>
              <a:rPr sz="2500" b="1" spc="120" dirty="0">
                <a:solidFill>
                  <a:srgbClr val="000000"/>
                </a:solidFill>
                <a:latin typeface="Arial Black" panose="020B0A04020102020204" pitchFamily="34" charset="0"/>
                <a:cs typeface="Arial" panose="020B0604020202020204" pitchFamily="34" charset="0"/>
              </a:rPr>
              <a:t> </a:t>
            </a:r>
            <a:r>
              <a:rPr lang="es-MX" sz="2500" b="1" spc="-30" dirty="0">
                <a:solidFill>
                  <a:srgbClr val="000000"/>
                </a:solidFill>
                <a:latin typeface="Arial Black" panose="020B0A04020102020204" pitchFamily="34" charset="0"/>
                <a:cs typeface="Arial" panose="020B0604020202020204" pitchFamily="34" charset="0"/>
              </a:rPr>
              <a:t>GASTO</a:t>
            </a:r>
            <a:r>
              <a:rPr sz="2500" b="1" spc="-30" dirty="0">
                <a:solidFill>
                  <a:srgbClr val="000000"/>
                </a:solidFill>
                <a:latin typeface="Arial Black" panose="020B0A04020102020204" pitchFamily="34" charset="0"/>
                <a:cs typeface="Arial" panose="020B0604020202020204" pitchFamily="34" charset="0"/>
              </a:rPr>
              <a:t>?</a:t>
            </a:r>
            <a:endParaRPr sz="2500" b="1" dirty="0">
              <a:latin typeface="Arial Black" panose="020B0A04020102020204" pitchFamily="34" charset="0"/>
              <a:cs typeface="Arial" panose="020B0604020202020204" pitchFamily="34" charset="0"/>
            </a:endParaRPr>
          </a:p>
        </p:txBody>
      </p:sp>
      <p:sp>
        <p:nvSpPr>
          <p:cNvPr id="5" name="4 CuadroTexto"/>
          <p:cNvSpPr txBox="1"/>
          <p:nvPr/>
        </p:nvSpPr>
        <p:spPr>
          <a:xfrm>
            <a:off x="5715000" y="5171673"/>
            <a:ext cx="3379145" cy="477054"/>
          </a:xfrm>
          <a:prstGeom prst="rect">
            <a:avLst/>
          </a:prstGeom>
          <a:noFill/>
        </p:spPr>
        <p:txBody>
          <a:bodyPr wrap="square" rtlCol="0">
            <a:spAutoFit/>
          </a:bodyPr>
          <a:lstStyle/>
          <a:p>
            <a:r>
              <a:rPr lang="es-MX" sz="2500" b="1" dirty="0">
                <a:latin typeface="Arial" panose="020B0604020202020204" pitchFamily="34" charset="0"/>
                <a:cs typeface="Arial" panose="020B0604020202020204" pitchFamily="34" charset="0"/>
              </a:rPr>
              <a:t>TOTAL: $79.477.280</a:t>
            </a:r>
          </a:p>
        </p:txBody>
      </p:sp>
    </p:spTree>
    <p:extLst>
      <p:ext uri="{BB962C8B-B14F-4D97-AF65-F5344CB8AC3E}">
        <p14:creationId xmlns:p14="http://schemas.microsoft.com/office/powerpoint/2010/main" val="21199675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467535" y="2022396"/>
            <a:ext cx="8250382" cy="1107996"/>
          </a:xfrm>
          <a:prstGeom prst="rect">
            <a:avLst/>
          </a:prstGeom>
          <a:ln w="9524">
            <a:noFill/>
          </a:ln>
        </p:spPr>
        <p:txBody>
          <a:bodyPr vert="horz" wrap="square" lIns="0" tIns="0" rIns="0" bIns="0" rtlCol="0">
            <a:spAutoFit/>
          </a:bodyPr>
          <a:lstStyle/>
          <a:p>
            <a:pPr marL="543560" indent="-457200" algn="ctr">
              <a:lnSpc>
                <a:spcPct val="100000"/>
              </a:lnSpc>
              <a:buFont typeface="Arial" panose="020B0604020202020204" pitchFamily="34" charset="0"/>
              <a:buChar char="•"/>
              <a:tabLst>
                <a:tab pos="429259" algn="l"/>
              </a:tabLst>
            </a:pPr>
            <a:r>
              <a:rPr sz="3200" b="1" dirty="0">
                <a:latin typeface="Arial" panose="020B0604020202020204" pitchFamily="34" charset="0"/>
                <a:cs typeface="Arial" panose="020B0604020202020204" pitchFamily="34" charset="0"/>
              </a:rPr>
              <a:t>	</a:t>
            </a:r>
            <a:r>
              <a:rPr lang="es-MX" sz="2200" b="1" dirty="0">
                <a:latin typeface="Arial" panose="020B0604020202020204" pitchFamily="34" charset="0"/>
                <a:cs typeface="Arial" panose="020B0604020202020204" pitchFamily="34" charset="0"/>
              </a:rPr>
              <a:t>SERVICIOS PUBLICOS</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Pago de internet, telefonía fija EDATEL.</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Pago de telefonía móvil CLARO.</a:t>
            </a:r>
          </a:p>
        </p:txBody>
      </p:sp>
      <p:sp>
        <p:nvSpPr>
          <p:cNvPr id="6" name="object 3"/>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00B0F0"/>
          </a:solidFill>
          <a:ln w="9524">
            <a:noFill/>
          </a:ln>
        </p:spPr>
        <p:txBody>
          <a:bodyPr wrap="square" lIns="0" tIns="0" rIns="0" bIns="0" rtlCol="0"/>
          <a:lstStyle/>
          <a:p>
            <a:endParaRPr dirty="0"/>
          </a:p>
        </p:txBody>
      </p:sp>
      <p:sp>
        <p:nvSpPr>
          <p:cNvPr id="7" name="object 4"/>
          <p:cNvSpPr txBox="1">
            <a:spLocks noGrp="1"/>
          </p:cNvSpPr>
          <p:nvPr>
            <p:ph type="title"/>
          </p:nvPr>
        </p:nvSpPr>
        <p:spPr>
          <a:xfrm>
            <a:off x="467535" y="267816"/>
            <a:ext cx="6390465" cy="426605"/>
          </a:xfrm>
          <a:prstGeom prst="rect">
            <a:avLst/>
          </a:prstGeom>
        </p:spPr>
        <p:txBody>
          <a:bodyPr vert="horz" wrap="square" lIns="0" tIns="41479" rIns="0" bIns="0" rtlCol="0">
            <a:spAutoFit/>
          </a:bodyPr>
          <a:lstStyle/>
          <a:p>
            <a:pPr marL="1960245" algn="ctr">
              <a:lnSpc>
                <a:spcPct val="100000"/>
              </a:lnSpc>
            </a:pPr>
            <a:r>
              <a:rPr lang="es-MX" sz="2500" b="1" spc="-40" dirty="0">
                <a:solidFill>
                  <a:srgbClr val="000000"/>
                </a:solidFill>
                <a:latin typeface="Arial Black" panose="020B0A04020102020204" pitchFamily="34" charset="0"/>
                <a:cs typeface="Arial" panose="020B0604020202020204" pitchFamily="34" charset="0"/>
              </a:rPr>
              <a:t>¿COMO</a:t>
            </a:r>
            <a:r>
              <a:rPr sz="2500" b="1" spc="130" dirty="0">
                <a:solidFill>
                  <a:srgbClr val="000000"/>
                </a:solidFill>
                <a:latin typeface="Arial Black" panose="020B0A04020102020204" pitchFamily="34" charset="0"/>
                <a:cs typeface="Arial" panose="020B0604020202020204" pitchFamily="34" charset="0"/>
              </a:rPr>
              <a:t> </a:t>
            </a:r>
            <a:r>
              <a:rPr sz="2500" b="1" spc="-25" dirty="0">
                <a:solidFill>
                  <a:srgbClr val="000000"/>
                </a:solidFill>
                <a:latin typeface="Arial Black" panose="020B0A04020102020204" pitchFamily="34" charset="0"/>
                <a:cs typeface="Arial" panose="020B0604020202020204" pitchFamily="34" charset="0"/>
              </a:rPr>
              <a:t>SE</a:t>
            </a:r>
            <a:r>
              <a:rPr sz="2500" b="1" spc="120" dirty="0">
                <a:solidFill>
                  <a:srgbClr val="000000"/>
                </a:solidFill>
                <a:latin typeface="Arial Black" panose="020B0A04020102020204" pitchFamily="34" charset="0"/>
                <a:cs typeface="Arial" panose="020B0604020202020204" pitchFamily="34" charset="0"/>
              </a:rPr>
              <a:t> </a:t>
            </a:r>
            <a:r>
              <a:rPr lang="es-MX" sz="2500" b="1" spc="-30" dirty="0">
                <a:solidFill>
                  <a:srgbClr val="000000"/>
                </a:solidFill>
                <a:latin typeface="Arial Black" panose="020B0A04020102020204" pitchFamily="34" charset="0"/>
                <a:cs typeface="Arial" panose="020B0604020202020204" pitchFamily="34" charset="0"/>
              </a:rPr>
              <a:t>GASTO</a:t>
            </a:r>
            <a:r>
              <a:rPr sz="2500" b="1" spc="-30" dirty="0">
                <a:solidFill>
                  <a:srgbClr val="000000"/>
                </a:solidFill>
                <a:latin typeface="Arial Black" panose="020B0A04020102020204" pitchFamily="34" charset="0"/>
                <a:cs typeface="Arial" panose="020B0604020202020204" pitchFamily="34" charset="0"/>
              </a:rPr>
              <a:t>?</a:t>
            </a:r>
            <a:endParaRPr sz="2500" b="1" dirty="0">
              <a:latin typeface="Arial Black" panose="020B0A04020102020204" pitchFamily="34" charset="0"/>
              <a:cs typeface="Arial" panose="020B0604020202020204" pitchFamily="34" charset="0"/>
            </a:endParaRPr>
          </a:p>
        </p:txBody>
      </p:sp>
      <p:sp>
        <p:nvSpPr>
          <p:cNvPr id="5" name="4 CuadroTexto"/>
          <p:cNvSpPr txBox="1"/>
          <p:nvPr/>
        </p:nvSpPr>
        <p:spPr>
          <a:xfrm>
            <a:off x="5715000" y="5171673"/>
            <a:ext cx="3379145" cy="477054"/>
          </a:xfrm>
          <a:prstGeom prst="rect">
            <a:avLst/>
          </a:prstGeom>
          <a:noFill/>
        </p:spPr>
        <p:txBody>
          <a:bodyPr wrap="square" rtlCol="0">
            <a:spAutoFit/>
          </a:bodyPr>
          <a:lstStyle/>
          <a:p>
            <a:r>
              <a:rPr lang="es-MX" sz="2500" b="1" dirty="0">
                <a:latin typeface="Arial" panose="020B0604020202020204" pitchFamily="34" charset="0"/>
                <a:cs typeface="Arial" panose="020B0604020202020204" pitchFamily="34" charset="0"/>
              </a:rPr>
              <a:t>TOTAL: $4.371.251</a:t>
            </a:r>
          </a:p>
        </p:txBody>
      </p:sp>
    </p:spTree>
    <p:extLst>
      <p:ext uri="{BB962C8B-B14F-4D97-AF65-F5344CB8AC3E}">
        <p14:creationId xmlns:p14="http://schemas.microsoft.com/office/powerpoint/2010/main" val="6078455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15135" y="1385768"/>
            <a:ext cx="8534400" cy="2954655"/>
          </a:xfrm>
          <a:prstGeom prst="rect">
            <a:avLst/>
          </a:prstGeom>
          <a:ln w="9524">
            <a:noFill/>
          </a:ln>
        </p:spPr>
        <p:txBody>
          <a:bodyPr vert="horz" wrap="square" lIns="0" tIns="0" rIns="0" bIns="0" rtlCol="0">
            <a:spAutoFit/>
          </a:bodyPr>
          <a:lstStyle/>
          <a:p>
            <a:pPr marL="543560" indent="-457200" algn="ctr">
              <a:lnSpc>
                <a:spcPct val="100000"/>
              </a:lnSpc>
              <a:buFont typeface="Arial" panose="020B0604020202020204" pitchFamily="34" charset="0"/>
              <a:buChar char="•"/>
              <a:tabLst>
                <a:tab pos="429259" algn="l"/>
              </a:tabLst>
            </a:pPr>
            <a:r>
              <a:rPr sz="3200" b="1" dirty="0">
                <a:latin typeface="Arial" panose="020B0604020202020204" pitchFamily="34" charset="0"/>
                <a:cs typeface="Arial" panose="020B0604020202020204" pitchFamily="34" charset="0"/>
              </a:rPr>
              <a:t>	</a:t>
            </a:r>
            <a:r>
              <a:rPr lang="es-MX" sz="2200" b="1" dirty="0">
                <a:latin typeface="Arial" panose="020B0604020202020204" pitchFamily="34" charset="0"/>
                <a:cs typeface="Arial" panose="020B0604020202020204" pitchFamily="34" charset="0"/>
              </a:rPr>
              <a:t>IMPRESOS Y PUBLICACIONES</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Elaboración e impresión de horario general de la institución educativa.</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Señalización en español e ingles en 14 aulas de clases de pre escolar, primaria y baños de damas.</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Impresión de libros de matricula y empaste de libros para informe final.</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Pintura de murales artísticos, dos en preescolar y uno en el bloque de bachillerato a todo costo.</a:t>
            </a:r>
          </a:p>
          <a:p>
            <a:pPr marL="429260" indent="-342900" algn="just">
              <a:lnSpc>
                <a:spcPct val="100000"/>
              </a:lnSpc>
              <a:buFont typeface="Wingdings" panose="05000000000000000000" pitchFamily="2" charset="2"/>
              <a:buChar char="ü"/>
              <a:tabLst>
                <a:tab pos="429259" algn="l"/>
              </a:tabLst>
            </a:pPr>
            <a:endParaRPr lang="es-MX" sz="2000" dirty="0">
              <a:latin typeface="Arial" panose="020B0604020202020204" pitchFamily="34" charset="0"/>
              <a:cs typeface="Arial" panose="020B0604020202020204" pitchFamily="34" charset="0"/>
            </a:endParaRPr>
          </a:p>
          <a:p>
            <a:pPr marL="429260" indent="-342900" algn="just">
              <a:lnSpc>
                <a:spcPct val="100000"/>
              </a:lnSpc>
              <a:buFont typeface="Wingdings" panose="05000000000000000000" pitchFamily="2" charset="2"/>
              <a:buChar char="ü"/>
              <a:tabLst>
                <a:tab pos="429259" algn="l"/>
              </a:tabLst>
            </a:pPr>
            <a:endParaRPr lang="es-MX" sz="2000" dirty="0">
              <a:latin typeface="Arial" panose="020B0604020202020204" pitchFamily="34" charset="0"/>
              <a:cs typeface="Arial" panose="020B0604020202020204" pitchFamily="34" charset="0"/>
            </a:endParaRPr>
          </a:p>
        </p:txBody>
      </p:sp>
      <p:sp>
        <p:nvSpPr>
          <p:cNvPr id="6" name="object 3"/>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00B0F0"/>
          </a:solidFill>
          <a:ln w="9524">
            <a:noFill/>
          </a:ln>
        </p:spPr>
        <p:txBody>
          <a:bodyPr wrap="square" lIns="0" tIns="0" rIns="0" bIns="0" rtlCol="0"/>
          <a:lstStyle/>
          <a:p>
            <a:endParaRPr dirty="0"/>
          </a:p>
        </p:txBody>
      </p:sp>
      <p:sp>
        <p:nvSpPr>
          <p:cNvPr id="7" name="object 4"/>
          <p:cNvSpPr txBox="1">
            <a:spLocks noGrp="1"/>
          </p:cNvSpPr>
          <p:nvPr>
            <p:ph type="title"/>
          </p:nvPr>
        </p:nvSpPr>
        <p:spPr>
          <a:xfrm>
            <a:off x="467535" y="267816"/>
            <a:ext cx="6390465" cy="426605"/>
          </a:xfrm>
          <a:prstGeom prst="rect">
            <a:avLst/>
          </a:prstGeom>
        </p:spPr>
        <p:txBody>
          <a:bodyPr vert="horz" wrap="square" lIns="0" tIns="41479" rIns="0" bIns="0" rtlCol="0">
            <a:spAutoFit/>
          </a:bodyPr>
          <a:lstStyle/>
          <a:p>
            <a:pPr marL="1960245" algn="ctr">
              <a:lnSpc>
                <a:spcPct val="100000"/>
              </a:lnSpc>
            </a:pPr>
            <a:r>
              <a:rPr lang="es-MX" sz="2500" b="1" spc="-40" dirty="0">
                <a:solidFill>
                  <a:srgbClr val="000000"/>
                </a:solidFill>
                <a:latin typeface="Arial Black" panose="020B0A04020102020204" pitchFamily="34" charset="0"/>
                <a:cs typeface="Arial" panose="020B0604020202020204" pitchFamily="34" charset="0"/>
              </a:rPr>
              <a:t>¿COMO</a:t>
            </a:r>
            <a:r>
              <a:rPr sz="2500" b="1" spc="130" dirty="0">
                <a:solidFill>
                  <a:srgbClr val="000000"/>
                </a:solidFill>
                <a:latin typeface="Arial Black" panose="020B0A04020102020204" pitchFamily="34" charset="0"/>
                <a:cs typeface="Arial" panose="020B0604020202020204" pitchFamily="34" charset="0"/>
              </a:rPr>
              <a:t> </a:t>
            </a:r>
            <a:r>
              <a:rPr sz="2500" b="1" spc="-25" dirty="0">
                <a:solidFill>
                  <a:srgbClr val="000000"/>
                </a:solidFill>
                <a:latin typeface="Arial Black" panose="020B0A04020102020204" pitchFamily="34" charset="0"/>
                <a:cs typeface="Arial" panose="020B0604020202020204" pitchFamily="34" charset="0"/>
              </a:rPr>
              <a:t>SE</a:t>
            </a:r>
            <a:r>
              <a:rPr sz="2500" b="1" spc="120" dirty="0">
                <a:solidFill>
                  <a:srgbClr val="000000"/>
                </a:solidFill>
                <a:latin typeface="Arial Black" panose="020B0A04020102020204" pitchFamily="34" charset="0"/>
                <a:cs typeface="Arial" panose="020B0604020202020204" pitchFamily="34" charset="0"/>
              </a:rPr>
              <a:t> </a:t>
            </a:r>
            <a:r>
              <a:rPr lang="es-MX" sz="2500" b="1" spc="-30" dirty="0">
                <a:solidFill>
                  <a:srgbClr val="000000"/>
                </a:solidFill>
                <a:latin typeface="Arial Black" panose="020B0A04020102020204" pitchFamily="34" charset="0"/>
                <a:cs typeface="Arial" panose="020B0604020202020204" pitchFamily="34" charset="0"/>
              </a:rPr>
              <a:t>GASTO</a:t>
            </a:r>
            <a:r>
              <a:rPr sz="2500" b="1" spc="-30" dirty="0">
                <a:solidFill>
                  <a:srgbClr val="000000"/>
                </a:solidFill>
                <a:latin typeface="Arial Black" panose="020B0A04020102020204" pitchFamily="34" charset="0"/>
                <a:cs typeface="Arial" panose="020B0604020202020204" pitchFamily="34" charset="0"/>
              </a:rPr>
              <a:t>?</a:t>
            </a:r>
            <a:endParaRPr sz="2500" b="1" dirty="0">
              <a:latin typeface="Arial Black" panose="020B0A04020102020204" pitchFamily="34" charset="0"/>
              <a:cs typeface="Arial" panose="020B0604020202020204" pitchFamily="34" charset="0"/>
            </a:endParaRPr>
          </a:p>
        </p:txBody>
      </p:sp>
      <p:sp>
        <p:nvSpPr>
          <p:cNvPr id="5" name="4 CuadroTexto"/>
          <p:cNvSpPr txBox="1"/>
          <p:nvPr/>
        </p:nvSpPr>
        <p:spPr>
          <a:xfrm>
            <a:off x="5715000" y="5171673"/>
            <a:ext cx="3379145" cy="477054"/>
          </a:xfrm>
          <a:prstGeom prst="rect">
            <a:avLst/>
          </a:prstGeom>
          <a:noFill/>
        </p:spPr>
        <p:txBody>
          <a:bodyPr wrap="square" rtlCol="0">
            <a:spAutoFit/>
          </a:bodyPr>
          <a:lstStyle/>
          <a:p>
            <a:r>
              <a:rPr lang="es-MX" sz="2500" b="1" dirty="0">
                <a:latin typeface="Arial" panose="020B0604020202020204" pitchFamily="34" charset="0"/>
                <a:cs typeface="Arial" panose="020B0604020202020204" pitchFamily="34" charset="0"/>
              </a:rPr>
              <a:t>TOTAL: $1.318.000</a:t>
            </a:r>
          </a:p>
        </p:txBody>
      </p:sp>
    </p:spTree>
    <p:extLst>
      <p:ext uri="{BB962C8B-B14F-4D97-AF65-F5344CB8AC3E}">
        <p14:creationId xmlns:p14="http://schemas.microsoft.com/office/powerpoint/2010/main" val="8093081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15135" y="1385768"/>
            <a:ext cx="8534400" cy="2339102"/>
          </a:xfrm>
          <a:prstGeom prst="rect">
            <a:avLst/>
          </a:prstGeom>
          <a:ln w="9524">
            <a:noFill/>
          </a:ln>
        </p:spPr>
        <p:txBody>
          <a:bodyPr vert="horz" wrap="square" lIns="0" tIns="0" rIns="0" bIns="0" rtlCol="0">
            <a:spAutoFit/>
          </a:bodyPr>
          <a:lstStyle/>
          <a:p>
            <a:pPr marL="543560" indent="-457200" algn="ctr">
              <a:lnSpc>
                <a:spcPct val="100000"/>
              </a:lnSpc>
              <a:buFont typeface="Arial" panose="020B0604020202020204" pitchFamily="34" charset="0"/>
              <a:buChar char="•"/>
              <a:tabLst>
                <a:tab pos="429259" algn="l"/>
              </a:tabLst>
            </a:pPr>
            <a:r>
              <a:rPr sz="3200" b="1" dirty="0">
                <a:latin typeface="Arial" panose="020B0604020202020204" pitchFamily="34" charset="0"/>
                <a:cs typeface="Arial" panose="020B0604020202020204" pitchFamily="34" charset="0"/>
              </a:rPr>
              <a:t>	</a:t>
            </a:r>
            <a:r>
              <a:rPr lang="es-MX" sz="2200" b="1" dirty="0">
                <a:latin typeface="Arial" panose="020B0604020202020204" pitchFamily="34" charset="0"/>
                <a:cs typeface="Arial" panose="020B0604020202020204" pitchFamily="34" charset="0"/>
              </a:rPr>
              <a:t>SERVICIOS TECNICOS PROFESIONALES</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Prestación de servicios profesionales asesoría jurídica (TUTELA).</a:t>
            </a:r>
          </a:p>
          <a:p>
            <a:pPr marL="429260" indent="-342900" algn="just">
              <a:lnSpc>
                <a:spcPct val="100000"/>
              </a:lnSpc>
              <a:buFont typeface="Wingdings" panose="05000000000000000000" pitchFamily="2" charset="2"/>
              <a:buChar char="ü"/>
              <a:tabLst>
                <a:tab pos="429259" algn="l"/>
              </a:tabLst>
            </a:pPr>
            <a:r>
              <a:rPr lang="es-CO" sz="2000" dirty="0">
                <a:latin typeface="Arial   "/>
              </a:rPr>
              <a:t>Prestación de servicios profesionales y de apoyo a la gestión como contador publico de la institución, con el fin de presentar los informes ante los diferentes organismos de control a que halla lugar y prestara apoyo en el proceso de contratación  y gestiones al proceso financiero, contable y tributario vigencia 2017.</a:t>
            </a:r>
            <a:endParaRPr lang="es-MX" sz="2000" dirty="0">
              <a:latin typeface="Arial   "/>
              <a:cs typeface="Arial" panose="020B0604020202020204" pitchFamily="34" charset="0"/>
            </a:endParaRPr>
          </a:p>
        </p:txBody>
      </p:sp>
      <p:sp>
        <p:nvSpPr>
          <p:cNvPr id="6" name="object 3"/>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00B0F0"/>
          </a:solidFill>
          <a:ln w="9524">
            <a:noFill/>
          </a:ln>
        </p:spPr>
        <p:txBody>
          <a:bodyPr wrap="square" lIns="0" tIns="0" rIns="0" bIns="0" rtlCol="0"/>
          <a:lstStyle/>
          <a:p>
            <a:endParaRPr dirty="0"/>
          </a:p>
        </p:txBody>
      </p:sp>
      <p:sp>
        <p:nvSpPr>
          <p:cNvPr id="7" name="object 4"/>
          <p:cNvSpPr txBox="1">
            <a:spLocks noGrp="1"/>
          </p:cNvSpPr>
          <p:nvPr>
            <p:ph type="title"/>
          </p:nvPr>
        </p:nvSpPr>
        <p:spPr>
          <a:xfrm>
            <a:off x="467535" y="267816"/>
            <a:ext cx="6390465" cy="426605"/>
          </a:xfrm>
          <a:prstGeom prst="rect">
            <a:avLst/>
          </a:prstGeom>
        </p:spPr>
        <p:txBody>
          <a:bodyPr vert="horz" wrap="square" lIns="0" tIns="41479" rIns="0" bIns="0" rtlCol="0">
            <a:spAutoFit/>
          </a:bodyPr>
          <a:lstStyle/>
          <a:p>
            <a:pPr marL="1960245" algn="ctr">
              <a:lnSpc>
                <a:spcPct val="100000"/>
              </a:lnSpc>
            </a:pPr>
            <a:r>
              <a:rPr lang="es-MX" sz="2500" b="1" spc="-40" dirty="0">
                <a:solidFill>
                  <a:srgbClr val="000000"/>
                </a:solidFill>
                <a:latin typeface="Arial Black" panose="020B0A04020102020204" pitchFamily="34" charset="0"/>
                <a:cs typeface="Arial" panose="020B0604020202020204" pitchFamily="34" charset="0"/>
              </a:rPr>
              <a:t>¿COMO</a:t>
            </a:r>
            <a:r>
              <a:rPr sz="2500" b="1" spc="130" dirty="0">
                <a:solidFill>
                  <a:srgbClr val="000000"/>
                </a:solidFill>
                <a:latin typeface="Arial Black" panose="020B0A04020102020204" pitchFamily="34" charset="0"/>
                <a:cs typeface="Arial" panose="020B0604020202020204" pitchFamily="34" charset="0"/>
              </a:rPr>
              <a:t> </a:t>
            </a:r>
            <a:r>
              <a:rPr sz="2500" b="1" spc="-25" dirty="0">
                <a:solidFill>
                  <a:srgbClr val="000000"/>
                </a:solidFill>
                <a:latin typeface="Arial Black" panose="020B0A04020102020204" pitchFamily="34" charset="0"/>
                <a:cs typeface="Arial" panose="020B0604020202020204" pitchFamily="34" charset="0"/>
              </a:rPr>
              <a:t>SE</a:t>
            </a:r>
            <a:r>
              <a:rPr sz="2500" b="1" spc="120" dirty="0">
                <a:solidFill>
                  <a:srgbClr val="000000"/>
                </a:solidFill>
                <a:latin typeface="Arial Black" panose="020B0A04020102020204" pitchFamily="34" charset="0"/>
                <a:cs typeface="Arial" panose="020B0604020202020204" pitchFamily="34" charset="0"/>
              </a:rPr>
              <a:t> </a:t>
            </a:r>
            <a:r>
              <a:rPr lang="es-MX" sz="2500" b="1" spc="-30" dirty="0">
                <a:solidFill>
                  <a:srgbClr val="000000"/>
                </a:solidFill>
                <a:latin typeface="Arial Black" panose="020B0A04020102020204" pitchFamily="34" charset="0"/>
                <a:cs typeface="Arial" panose="020B0604020202020204" pitchFamily="34" charset="0"/>
              </a:rPr>
              <a:t>GASTO</a:t>
            </a:r>
            <a:r>
              <a:rPr sz="2500" b="1" spc="-30" dirty="0">
                <a:solidFill>
                  <a:srgbClr val="000000"/>
                </a:solidFill>
                <a:latin typeface="Arial Black" panose="020B0A04020102020204" pitchFamily="34" charset="0"/>
                <a:cs typeface="Arial" panose="020B0604020202020204" pitchFamily="34" charset="0"/>
              </a:rPr>
              <a:t>?</a:t>
            </a:r>
            <a:endParaRPr sz="2500" b="1" dirty="0">
              <a:latin typeface="Arial Black" panose="020B0A04020102020204" pitchFamily="34" charset="0"/>
              <a:cs typeface="Arial" panose="020B0604020202020204" pitchFamily="34" charset="0"/>
            </a:endParaRPr>
          </a:p>
        </p:txBody>
      </p:sp>
      <p:sp>
        <p:nvSpPr>
          <p:cNvPr id="5" name="4 CuadroTexto"/>
          <p:cNvSpPr txBox="1"/>
          <p:nvPr/>
        </p:nvSpPr>
        <p:spPr>
          <a:xfrm>
            <a:off x="5715000" y="5171673"/>
            <a:ext cx="3379145" cy="477054"/>
          </a:xfrm>
          <a:prstGeom prst="rect">
            <a:avLst/>
          </a:prstGeom>
          <a:noFill/>
        </p:spPr>
        <p:txBody>
          <a:bodyPr wrap="square" rtlCol="0">
            <a:spAutoFit/>
          </a:bodyPr>
          <a:lstStyle/>
          <a:p>
            <a:r>
              <a:rPr lang="es-MX" sz="2500" b="1" dirty="0">
                <a:latin typeface="Arial" panose="020B0604020202020204" pitchFamily="34" charset="0"/>
                <a:cs typeface="Arial" panose="020B0604020202020204" pitchFamily="34" charset="0"/>
              </a:rPr>
              <a:t>TOTAL: $7.700.000</a:t>
            </a:r>
          </a:p>
        </p:txBody>
      </p:sp>
    </p:spTree>
    <p:extLst>
      <p:ext uri="{BB962C8B-B14F-4D97-AF65-F5344CB8AC3E}">
        <p14:creationId xmlns:p14="http://schemas.microsoft.com/office/powerpoint/2010/main" val="4725910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15135" y="1860828"/>
            <a:ext cx="8534400" cy="1415772"/>
          </a:xfrm>
          <a:prstGeom prst="rect">
            <a:avLst/>
          </a:prstGeom>
          <a:ln w="9524">
            <a:noFill/>
          </a:ln>
        </p:spPr>
        <p:txBody>
          <a:bodyPr vert="horz" wrap="square" lIns="0" tIns="0" rIns="0" bIns="0" rtlCol="0">
            <a:spAutoFit/>
          </a:bodyPr>
          <a:lstStyle/>
          <a:p>
            <a:pPr marL="543560" indent="-457200" algn="ctr">
              <a:lnSpc>
                <a:spcPct val="100000"/>
              </a:lnSpc>
              <a:buFont typeface="Arial" panose="020B0604020202020204" pitchFamily="34" charset="0"/>
              <a:buChar char="•"/>
              <a:tabLst>
                <a:tab pos="429259" algn="l"/>
              </a:tabLst>
            </a:pPr>
            <a:r>
              <a:rPr sz="3200" b="1" dirty="0">
                <a:latin typeface="Arial" panose="020B0604020202020204" pitchFamily="34" charset="0"/>
                <a:cs typeface="Arial" panose="020B0604020202020204" pitchFamily="34" charset="0"/>
              </a:rPr>
              <a:t>	</a:t>
            </a:r>
            <a:r>
              <a:rPr lang="es-MX" sz="2200" b="1" dirty="0">
                <a:latin typeface="Arial" panose="020B0604020202020204" pitchFamily="34" charset="0"/>
                <a:cs typeface="Arial" panose="020B0604020202020204" pitchFamily="34" charset="0"/>
              </a:rPr>
              <a:t>SEGUROS</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Adquisición de pólizas para el manejo de recursos (Rector-Pagador).</a:t>
            </a:r>
          </a:p>
          <a:p>
            <a:pPr marL="429260" indent="-342900" algn="just">
              <a:lnSpc>
                <a:spcPct val="100000"/>
              </a:lnSpc>
              <a:buFont typeface="Wingdings" panose="05000000000000000000" pitchFamily="2" charset="2"/>
              <a:buChar char="ü"/>
              <a:tabLst>
                <a:tab pos="429259" algn="l"/>
              </a:tabLst>
            </a:pPr>
            <a:r>
              <a:rPr lang="es-MX" sz="2000" dirty="0">
                <a:latin typeface="Arial   "/>
                <a:cs typeface="Arial" panose="020B0604020202020204" pitchFamily="34" charset="0"/>
              </a:rPr>
              <a:t>Adquisición de pólizas de seguro de los estudiantes de la media técnica.</a:t>
            </a:r>
          </a:p>
        </p:txBody>
      </p:sp>
      <p:sp>
        <p:nvSpPr>
          <p:cNvPr id="6" name="object 3"/>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00B0F0"/>
          </a:solidFill>
          <a:ln w="9524">
            <a:noFill/>
          </a:ln>
        </p:spPr>
        <p:txBody>
          <a:bodyPr wrap="square" lIns="0" tIns="0" rIns="0" bIns="0" rtlCol="0"/>
          <a:lstStyle/>
          <a:p>
            <a:endParaRPr dirty="0"/>
          </a:p>
        </p:txBody>
      </p:sp>
      <p:sp>
        <p:nvSpPr>
          <p:cNvPr id="7" name="object 4"/>
          <p:cNvSpPr txBox="1">
            <a:spLocks noGrp="1"/>
          </p:cNvSpPr>
          <p:nvPr>
            <p:ph type="title"/>
          </p:nvPr>
        </p:nvSpPr>
        <p:spPr>
          <a:xfrm>
            <a:off x="467535" y="267816"/>
            <a:ext cx="6390465" cy="426605"/>
          </a:xfrm>
          <a:prstGeom prst="rect">
            <a:avLst/>
          </a:prstGeom>
        </p:spPr>
        <p:txBody>
          <a:bodyPr vert="horz" wrap="square" lIns="0" tIns="41479" rIns="0" bIns="0" rtlCol="0">
            <a:spAutoFit/>
          </a:bodyPr>
          <a:lstStyle/>
          <a:p>
            <a:pPr marL="1960245" algn="ctr">
              <a:lnSpc>
                <a:spcPct val="100000"/>
              </a:lnSpc>
            </a:pPr>
            <a:r>
              <a:rPr lang="es-MX" sz="2500" b="1" spc="-40" dirty="0">
                <a:solidFill>
                  <a:srgbClr val="000000"/>
                </a:solidFill>
                <a:latin typeface="Arial Black" panose="020B0A04020102020204" pitchFamily="34" charset="0"/>
                <a:cs typeface="Arial" panose="020B0604020202020204" pitchFamily="34" charset="0"/>
              </a:rPr>
              <a:t>¿COMO</a:t>
            </a:r>
            <a:r>
              <a:rPr sz="2500" b="1" spc="130" dirty="0">
                <a:solidFill>
                  <a:srgbClr val="000000"/>
                </a:solidFill>
                <a:latin typeface="Arial Black" panose="020B0A04020102020204" pitchFamily="34" charset="0"/>
                <a:cs typeface="Arial" panose="020B0604020202020204" pitchFamily="34" charset="0"/>
              </a:rPr>
              <a:t> </a:t>
            </a:r>
            <a:r>
              <a:rPr sz="2500" b="1" spc="-25" dirty="0">
                <a:solidFill>
                  <a:srgbClr val="000000"/>
                </a:solidFill>
                <a:latin typeface="Arial Black" panose="020B0A04020102020204" pitchFamily="34" charset="0"/>
                <a:cs typeface="Arial" panose="020B0604020202020204" pitchFamily="34" charset="0"/>
              </a:rPr>
              <a:t>SE</a:t>
            </a:r>
            <a:r>
              <a:rPr sz="2500" b="1" spc="120" dirty="0">
                <a:solidFill>
                  <a:srgbClr val="000000"/>
                </a:solidFill>
                <a:latin typeface="Arial Black" panose="020B0A04020102020204" pitchFamily="34" charset="0"/>
                <a:cs typeface="Arial" panose="020B0604020202020204" pitchFamily="34" charset="0"/>
              </a:rPr>
              <a:t> </a:t>
            </a:r>
            <a:r>
              <a:rPr lang="es-MX" sz="2500" b="1" spc="-30" dirty="0">
                <a:solidFill>
                  <a:srgbClr val="000000"/>
                </a:solidFill>
                <a:latin typeface="Arial Black" panose="020B0A04020102020204" pitchFamily="34" charset="0"/>
                <a:cs typeface="Arial" panose="020B0604020202020204" pitchFamily="34" charset="0"/>
              </a:rPr>
              <a:t>GASTO</a:t>
            </a:r>
            <a:r>
              <a:rPr sz="2500" b="1" spc="-30" dirty="0">
                <a:solidFill>
                  <a:srgbClr val="000000"/>
                </a:solidFill>
                <a:latin typeface="Arial Black" panose="020B0A04020102020204" pitchFamily="34" charset="0"/>
                <a:cs typeface="Arial" panose="020B0604020202020204" pitchFamily="34" charset="0"/>
              </a:rPr>
              <a:t>?</a:t>
            </a:r>
            <a:endParaRPr sz="2500" b="1" dirty="0">
              <a:latin typeface="Arial Black" panose="020B0A04020102020204" pitchFamily="34" charset="0"/>
              <a:cs typeface="Arial" panose="020B0604020202020204" pitchFamily="34" charset="0"/>
            </a:endParaRPr>
          </a:p>
        </p:txBody>
      </p:sp>
      <p:sp>
        <p:nvSpPr>
          <p:cNvPr id="5" name="4 CuadroTexto"/>
          <p:cNvSpPr txBox="1"/>
          <p:nvPr/>
        </p:nvSpPr>
        <p:spPr>
          <a:xfrm>
            <a:off x="5715000" y="5171673"/>
            <a:ext cx="3379145" cy="477054"/>
          </a:xfrm>
          <a:prstGeom prst="rect">
            <a:avLst/>
          </a:prstGeom>
          <a:noFill/>
        </p:spPr>
        <p:txBody>
          <a:bodyPr wrap="square" rtlCol="0">
            <a:spAutoFit/>
          </a:bodyPr>
          <a:lstStyle/>
          <a:p>
            <a:r>
              <a:rPr lang="es-MX" sz="2500" b="1" dirty="0">
                <a:latin typeface="Arial" panose="020B0604020202020204" pitchFamily="34" charset="0"/>
                <a:cs typeface="Arial" panose="020B0604020202020204" pitchFamily="34" charset="0"/>
              </a:rPr>
              <a:t>TOTAL: $587.300</a:t>
            </a:r>
          </a:p>
        </p:txBody>
      </p:sp>
    </p:spTree>
    <p:extLst>
      <p:ext uri="{BB962C8B-B14F-4D97-AF65-F5344CB8AC3E}">
        <p14:creationId xmlns:p14="http://schemas.microsoft.com/office/powerpoint/2010/main" val="6217199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15135" y="1469410"/>
            <a:ext cx="8534400" cy="2492990"/>
          </a:xfrm>
          <a:prstGeom prst="rect">
            <a:avLst/>
          </a:prstGeom>
          <a:ln w="9524">
            <a:noFill/>
          </a:ln>
        </p:spPr>
        <p:txBody>
          <a:bodyPr vert="horz" wrap="square" lIns="0" tIns="0" rIns="0" bIns="0" rtlCol="0">
            <a:spAutoFit/>
          </a:bodyPr>
          <a:lstStyle/>
          <a:p>
            <a:pPr marL="543560" indent="-457200" algn="ctr">
              <a:lnSpc>
                <a:spcPct val="100000"/>
              </a:lnSpc>
              <a:buFont typeface="Arial" panose="020B0604020202020204" pitchFamily="34" charset="0"/>
              <a:buChar char="•"/>
              <a:tabLst>
                <a:tab pos="429259" algn="l"/>
              </a:tabLst>
            </a:pPr>
            <a:r>
              <a:rPr lang="es-MX" sz="2200" b="1" dirty="0">
                <a:latin typeface="Arial" panose="020B0604020202020204" pitchFamily="34" charset="0"/>
                <a:cs typeface="Arial" panose="020B0604020202020204" pitchFamily="34" charset="0"/>
              </a:rPr>
              <a:t>EVENTOS CULTURALES, DEPORTIVOS Y CIENTIFICOS</a:t>
            </a:r>
          </a:p>
          <a:p>
            <a:pPr marL="429260" indent="-342900" algn="just">
              <a:lnSpc>
                <a:spcPct val="100000"/>
              </a:lnSpc>
              <a:buFont typeface="Wingdings" panose="05000000000000000000" pitchFamily="2" charset="2"/>
              <a:buChar char="ü"/>
              <a:tabLst>
                <a:tab pos="429259" algn="l"/>
              </a:tabLst>
            </a:pPr>
            <a:r>
              <a:rPr lang="es-MX" sz="2000" dirty="0">
                <a:latin typeface="Arial" panose="020B0604020202020204" pitchFamily="34" charset="0"/>
                <a:cs typeface="Arial" panose="020B0604020202020204" pitchFamily="34" charset="0"/>
              </a:rPr>
              <a:t>Apoyo logístico y realización del evento institucional en conmemoración del día del idioma en la institución educativa.</a:t>
            </a:r>
          </a:p>
          <a:p>
            <a:pPr marL="429260" indent="-342900" algn="just">
              <a:lnSpc>
                <a:spcPct val="100000"/>
              </a:lnSpc>
              <a:buFont typeface="Wingdings" panose="05000000000000000000" pitchFamily="2" charset="2"/>
              <a:buChar char="ü"/>
              <a:tabLst>
                <a:tab pos="429259" algn="l"/>
              </a:tabLst>
            </a:pPr>
            <a:r>
              <a:rPr lang="es-MX" sz="2000" dirty="0">
                <a:latin typeface="Arial   "/>
                <a:cs typeface="Arial" panose="020B0604020202020204" pitchFamily="34" charset="0"/>
              </a:rPr>
              <a:t>Instrucción y mezcla porrismo de la institución educativa para participación supérate.</a:t>
            </a:r>
          </a:p>
          <a:p>
            <a:pPr marL="429260" indent="-342900" algn="just">
              <a:lnSpc>
                <a:spcPct val="100000"/>
              </a:lnSpc>
              <a:buFont typeface="Wingdings" panose="05000000000000000000" pitchFamily="2" charset="2"/>
              <a:buChar char="ü"/>
              <a:tabLst>
                <a:tab pos="429259" algn="l"/>
              </a:tabLst>
            </a:pPr>
            <a:r>
              <a:rPr lang="es-MX" sz="2000" dirty="0">
                <a:latin typeface="Arial   "/>
                <a:cs typeface="Arial" panose="020B0604020202020204" pitchFamily="34" charset="0"/>
              </a:rPr>
              <a:t>Instrucción y formación musical de la banda rítmica latina.</a:t>
            </a:r>
          </a:p>
          <a:p>
            <a:pPr marL="429260" indent="-342900" algn="just">
              <a:lnSpc>
                <a:spcPct val="100000"/>
              </a:lnSpc>
              <a:buFont typeface="Wingdings" panose="05000000000000000000" pitchFamily="2" charset="2"/>
              <a:buChar char="ü"/>
              <a:tabLst>
                <a:tab pos="429259" algn="l"/>
              </a:tabLst>
            </a:pPr>
            <a:r>
              <a:rPr lang="es-MX" sz="2000" dirty="0">
                <a:latin typeface="Arial   "/>
                <a:cs typeface="Arial" panose="020B0604020202020204" pitchFamily="34" charset="0"/>
              </a:rPr>
              <a:t>Montaje de bailes (danzas), homenaje al festival vallenato de Valledupar, reseña histórica y muestra de teatro.</a:t>
            </a:r>
          </a:p>
        </p:txBody>
      </p:sp>
      <p:sp>
        <p:nvSpPr>
          <p:cNvPr id="6" name="object 3"/>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00B0F0"/>
          </a:solidFill>
          <a:ln w="9524">
            <a:noFill/>
          </a:ln>
        </p:spPr>
        <p:txBody>
          <a:bodyPr wrap="square" lIns="0" tIns="0" rIns="0" bIns="0" rtlCol="0"/>
          <a:lstStyle/>
          <a:p>
            <a:endParaRPr dirty="0"/>
          </a:p>
        </p:txBody>
      </p:sp>
      <p:sp>
        <p:nvSpPr>
          <p:cNvPr id="7" name="object 4"/>
          <p:cNvSpPr txBox="1">
            <a:spLocks noGrp="1"/>
          </p:cNvSpPr>
          <p:nvPr>
            <p:ph type="title"/>
          </p:nvPr>
        </p:nvSpPr>
        <p:spPr>
          <a:xfrm>
            <a:off x="467535" y="267816"/>
            <a:ext cx="6390465" cy="426605"/>
          </a:xfrm>
          <a:prstGeom prst="rect">
            <a:avLst/>
          </a:prstGeom>
        </p:spPr>
        <p:txBody>
          <a:bodyPr vert="horz" wrap="square" lIns="0" tIns="41479" rIns="0" bIns="0" rtlCol="0">
            <a:spAutoFit/>
          </a:bodyPr>
          <a:lstStyle/>
          <a:p>
            <a:pPr marL="1960245" algn="ctr">
              <a:lnSpc>
                <a:spcPct val="100000"/>
              </a:lnSpc>
            </a:pPr>
            <a:r>
              <a:rPr lang="es-MX" sz="2500" b="1" spc="-40" dirty="0">
                <a:solidFill>
                  <a:srgbClr val="000000"/>
                </a:solidFill>
                <a:latin typeface="Arial Black" panose="020B0A04020102020204" pitchFamily="34" charset="0"/>
                <a:cs typeface="Arial" panose="020B0604020202020204" pitchFamily="34" charset="0"/>
              </a:rPr>
              <a:t>¿COMO</a:t>
            </a:r>
            <a:r>
              <a:rPr sz="2500" b="1" spc="130" dirty="0">
                <a:solidFill>
                  <a:srgbClr val="000000"/>
                </a:solidFill>
                <a:latin typeface="Arial Black" panose="020B0A04020102020204" pitchFamily="34" charset="0"/>
                <a:cs typeface="Arial" panose="020B0604020202020204" pitchFamily="34" charset="0"/>
              </a:rPr>
              <a:t> </a:t>
            </a:r>
            <a:r>
              <a:rPr sz="2500" b="1" spc="-25" dirty="0">
                <a:solidFill>
                  <a:srgbClr val="000000"/>
                </a:solidFill>
                <a:latin typeface="Arial Black" panose="020B0A04020102020204" pitchFamily="34" charset="0"/>
                <a:cs typeface="Arial" panose="020B0604020202020204" pitchFamily="34" charset="0"/>
              </a:rPr>
              <a:t>SE</a:t>
            </a:r>
            <a:r>
              <a:rPr sz="2500" b="1" spc="120" dirty="0">
                <a:solidFill>
                  <a:srgbClr val="000000"/>
                </a:solidFill>
                <a:latin typeface="Arial Black" panose="020B0A04020102020204" pitchFamily="34" charset="0"/>
                <a:cs typeface="Arial" panose="020B0604020202020204" pitchFamily="34" charset="0"/>
              </a:rPr>
              <a:t> </a:t>
            </a:r>
            <a:r>
              <a:rPr lang="es-MX" sz="2500" b="1" spc="-30" dirty="0">
                <a:solidFill>
                  <a:srgbClr val="000000"/>
                </a:solidFill>
                <a:latin typeface="Arial Black" panose="020B0A04020102020204" pitchFamily="34" charset="0"/>
                <a:cs typeface="Arial" panose="020B0604020202020204" pitchFamily="34" charset="0"/>
              </a:rPr>
              <a:t>GASTO</a:t>
            </a:r>
            <a:r>
              <a:rPr sz="2500" b="1" spc="-30" dirty="0">
                <a:solidFill>
                  <a:srgbClr val="000000"/>
                </a:solidFill>
                <a:latin typeface="Arial Black" panose="020B0A04020102020204" pitchFamily="34" charset="0"/>
                <a:cs typeface="Arial" panose="020B0604020202020204" pitchFamily="34" charset="0"/>
              </a:rPr>
              <a:t>?</a:t>
            </a:r>
            <a:endParaRPr sz="2500" b="1" dirty="0">
              <a:latin typeface="Arial Black" panose="020B0A04020102020204" pitchFamily="34" charset="0"/>
              <a:cs typeface="Arial" panose="020B0604020202020204" pitchFamily="34" charset="0"/>
            </a:endParaRPr>
          </a:p>
        </p:txBody>
      </p:sp>
      <p:sp>
        <p:nvSpPr>
          <p:cNvPr id="5" name="4 CuadroTexto"/>
          <p:cNvSpPr txBox="1"/>
          <p:nvPr/>
        </p:nvSpPr>
        <p:spPr>
          <a:xfrm>
            <a:off x="5715000" y="5171673"/>
            <a:ext cx="3379145" cy="477054"/>
          </a:xfrm>
          <a:prstGeom prst="rect">
            <a:avLst/>
          </a:prstGeom>
          <a:noFill/>
        </p:spPr>
        <p:txBody>
          <a:bodyPr wrap="square" rtlCol="0">
            <a:spAutoFit/>
          </a:bodyPr>
          <a:lstStyle/>
          <a:p>
            <a:r>
              <a:rPr lang="es-MX" sz="2500" b="1" dirty="0">
                <a:latin typeface="Arial" panose="020B0604020202020204" pitchFamily="34" charset="0"/>
                <a:cs typeface="Arial" panose="020B0604020202020204" pitchFamily="34" charset="0"/>
              </a:rPr>
              <a:t>TOTAL: $7.240.000</a:t>
            </a:r>
          </a:p>
        </p:txBody>
      </p:sp>
    </p:spTree>
    <p:extLst>
      <p:ext uri="{BB962C8B-B14F-4D97-AF65-F5344CB8AC3E}">
        <p14:creationId xmlns:p14="http://schemas.microsoft.com/office/powerpoint/2010/main" val="34521111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15135" y="1469410"/>
            <a:ext cx="8534400" cy="1354217"/>
          </a:xfrm>
          <a:prstGeom prst="rect">
            <a:avLst/>
          </a:prstGeom>
          <a:ln w="9524">
            <a:noFill/>
          </a:ln>
        </p:spPr>
        <p:txBody>
          <a:bodyPr vert="horz" wrap="square" lIns="0" tIns="0" rIns="0" bIns="0" rtlCol="0">
            <a:spAutoFit/>
          </a:bodyPr>
          <a:lstStyle/>
          <a:p>
            <a:pPr marL="543560" indent="-457200" algn="ctr">
              <a:lnSpc>
                <a:spcPct val="100000"/>
              </a:lnSpc>
              <a:buFont typeface="Arial" panose="020B0604020202020204" pitchFamily="34" charset="0"/>
              <a:buChar char="•"/>
              <a:tabLst>
                <a:tab pos="429259" algn="l"/>
              </a:tabLst>
            </a:pPr>
            <a:r>
              <a:rPr lang="es-MX" sz="2200" b="1" dirty="0">
                <a:latin typeface="Arial" panose="020B0604020202020204" pitchFamily="34" charset="0"/>
                <a:cs typeface="Arial" panose="020B0604020202020204" pitchFamily="34" charset="0"/>
              </a:rPr>
              <a:t>GASTOS BANCARIOS</a:t>
            </a:r>
          </a:p>
          <a:p>
            <a:pPr marL="429260" indent="-342900" algn="just">
              <a:lnSpc>
                <a:spcPct val="100000"/>
              </a:lnSpc>
              <a:buFont typeface="Wingdings" panose="05000000000000000000" pitchFamily="2" charset="2"/>
              <a:buChar char="ü"/>
              <a:tabLst>
                <a:tab pos="429259" algn="l"/>
              </a:tabLst>
            </a:pPr>
            <a:r>
              <a:rPr lang="es-MX" sz="2200" dirty="0">
                <a:latin typeface="Arial" panose="020B0604020202020204" pitchFamily="34" charset="0"/>
                <a:cs typeface="Arial" panose="020B0604020202020204" pitchFamily="34" charset="0"/>
              </a:rPr>
              <a:t>Gravamen financiero.</a:t>
            </a:r>
          </a:p>
          <a:p>
            <a:pPr marL="429260" indent="-342900" algn="just">
              <a:lnSpc>
                <a:spcPct val="100000"/>
              </a:lnSpc>
              <a:buFont typeface="Wingdings" panose="05000000000000000000" pitchFamily="2" charset="2"/>
              <a:buChar char="ü"/>
              <a:tabLst>
                <a:tab pos="429259" algn="l"/>
              </a:tabLst>
            </a:pPr>
            <a:r>
              <a:rPr lang="es-MX" sz="2200" dirty="0">
                <a:latin typeface="Arial" panose="020B0604020202020204" pitchFamily="34" charset="0"/>
                <a:cs typeface="Arial" panose="020B0604020202020204" pitchFamily="34" charset="0"/>
              </a:rPr>
              <a:t>Adquisición de chequeras.</a:t>
            </a:r>
          </a:p>
          <a:p>
            <a:pPr marL="429260" indent="-342900" algn="just">
              <a:lnSpc>
                <a:spcPct val="100000"/>
              </a:lnSpc>
              <a:buFont typeface="Wingdings" panose="05000000000000000000" pitchFamily="2" charset="2"/>
              <a:buChar char="ü"/>
              <a:tabLst>
                <a:tab pos="429259" algn="l"/>
              </a:tabLst>
            </a:pPr>
            <a:r>
              <a:rPr lang="es-MX" sz="2200" dirty="0">
                <a:latin typeface="Arial" panose="020B0604020202020204" pitchFamily="34" charset="0"/>
                <a:cs typeface="Arial" panose="020B0604020202020204" pitchFamily="34" charset="0"/>
              </a:rPr>
              <a:t>Notas débitos.</a:t>
            </a:r>
          </a:p>
        </p:txBody>
      </p:sp>
      <p:sp>
        <p:nvSpPr>
          <p:cNvPr id="6" name="object 3"/>
          <p:cNvSpPr/>
          <p:nvPr/>
        </p:nvSpPr>
        <p:spPr>
          <a:xfrm>
            <a:off x="467535" y="21068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00B0F0"/>
          </a:solidFill>
          <a:ln w="9524">
            <a:noFill/>
          </a:ln>
        </p:spPr>
        <p:txBody>
          <a:bodyPr wrap="square" lIns="0" tIns="0" rIns="0" bIns="0" rtlCol="0"/>
          <a:lstStyle/>
          <a:p>
            <a:endParaRPr dirty="0"/>
          </a:p>
        </p:txBody>
      </p:sp>
      <p:sp>
        <p:nvSpPr>
          <p:cNvPr id="7" name="object 4"/>
          <p:cNvSpPr txBox="1">
            <a:spLocks noGrp="1"/>
          </p:cNvSpPr>
          <p:nvPr>
            <p:ph type="title"/>
          </p:nvPr>
        </p:nvSpPr>
        <p:spPr>
          <a:xfrm>
            <a:off x="467535" y="267816"/>
            <a:ext cx="6390465" cy="426605"/>
          </a:xfrm>
          <a:prstGeom prst="rect">
            <a:avLst/>
          </a:prstGeom>
        </p:spPr>
        <p:txBody>
          <a:bodyPr vert="horz" wrap="square" lIns="0" tIns="41479" rIns="0" bIns="0" rtlCol="0">
            <a:spAutoFit/>
          </a:bodyPr>
          <a:lstStyle/>
          <a:p>
            <a:pPr marL="1960245" algn="ctr">
              <a:lnSpc>
                <a:spcPct val="100000"/>
              </a:lnSpc>
            </a:pPr>
            <a:r>
              <a:rPr lang="es-MX" sz="2500" b="1" spc="-40" dirty="0">
                <a:solidFill>
                  <a:srgbClr val="000000"/>
                </a:solidFill>
                <a:latin typeface="Arial Black" panose="020B0A04020102020204" pitchFamily="34" charset="0"/>
                <a:cs typeface="Arial" panose="020B0604020202020204" pitchFamily="34" charset="0"/>
              </a:rPr>
              <a:t>¿COMO</a:t>
            </a:r>
            <a:r>
              <a:rPr sz="2500" b="1" spc="130" dirty="0">
                <a:solidFill>
                  <a:srgbClr val="000000"/>
                </a:solidFill>
                <a:latin typeface="Arial Black" panose="020B0A04020102020204" pitchFamily="34" charset="0"/>
                <a:cs typeface="Arial" panose="020B0604020202020204" pitchFamily="34" charset="0"/>
              </a:rPr>
              <a:t> </a:t>
            </a:r>
            <a:r>
              <a:rPr sz="2500" b="1" spc="-25" dirty="0">
                <a:solidFill>
                  <a:srgbClr val="000000"/>
                </a:solidFill>
                <a:latin typeface="Arial Black" panose="020B0A04020102020204" pitchFamily="34" charset="0"/>
                <a:cs typeface="Arial" panose="020B0604020202020204" pitchFamily="34" charset="0"/>
              </a:rPr>
              <a:t>SE</a:t>
            </a:r>
            <a:r>
              <a:rPr sz="2500" b="1" spc="120" dirty="0">
                <a:solidFill>
                  <a:srgbClr val="000000"/>
                </a:solidFill>
                <a:latin typeface="Arial Black" panose="020B0A04020102020204" pitchFamily="34" charset="0"/>
                <a:cs typeface="Arial" panose="020B0604020202020204" pitchFamily="34" charset="0"/>
              </a:rPr>
              <a:t> </a:t>
            </a:r>
            <a:r>
              <a:rPr lang="es-MX" sz="2500" b="1" spc="-30" dirty="0">
                <a:solidFill>
                  <a:srgbClr val="000000"/>
                </a:solidFill>
                <a:latin typeface="Arial Black" panose="020B0A04020102020204" pitchFamily="34" charset="0"/>
                <a:cs typeface="Arial" panose="020B0604020202020204" pitchFamily="34" charset="0"/>
              </a:rPr>
              <a:t>GASTO</a:t>
            </a:r>
            <a:r>
              <a:rPr sz="2500" b="1" spc="-30" dirty="0">
                <a:solidFill>
                  <a:srgbClr val="000000"/>
                </a:solidFill>
                <a:latin typeface="Arial Black" panose="020B0A04020102020204" pitchFamily="34" charset="0"/>
                <a:cs typeface="Arial" panose="020B0604020202020204" pitchFamily="34" charset="0"/>
              </a:rPr>
              <a:t>?</a:t>
            </a:r>
            <a:endParaRPr sz="2500" b="1" dirty="0">
              <a:latin typeface="Arial Black" panose="020B0A04020102020204" pitchFamily="34" charset="0"/>
              <a:cs typeface="Arial" panose="020B0604020202020204" pitchFamily="34" charset="0"/>
            </a:endParaRPr>
          </a:p>
        </p:txBody>
      </p:sp>
      <p:sp>
        <p:nvSpPr>
          <p:cNvPr id="5" name="4 CuadroTexto"/>
          <p:cNvSpPr txBox="1"/>
          <p:nvPr/>
        </p:nvSpPr>
        <p:spPr>
          <a:xfrm>
            <a:off x="5715000" y="5171673"/>
            <a:ext cx="3379145" cy="477054"/>
          </a:xfrm>
          <a:prstGeom prst="rect">
            <a:avLst/>
          </a:prstGeom>
          <a:noFill/>
        </p:spPr>
        <p:txBody>
          <a:bodyPr wrap="square" rtlCol="0">
            <a:spAutoFit/>
          </a:bodyPr>
          <a:lstStyle/>
          <a:p>
            <a:r>
              <a:rPr lang="es-MX" sz="2500" b="1" dirty="0">
                <a:latin typeface="Arial" panose="020B0604020202020204" pitchFamily="34" charset="0"/>
                <a:cs typeface="Arial" panose="020B0604020202020204" pitchFamily="34" charset="0"/>
              </a:rPr>
              <a:t>TOTAL: $518.297</a:t>
            </a:r>
          </a:p>
        </p:txBody>
      </p:sp>
    </p:spTree>
    <p:extLst>
      <p:ext uri="{BB962C8B-B14F-4D97-AF65-F5344CB8AC3E}">
        <p14:creationId xmlns:p14="http://schemas.microsoft.com/office/powerpoint/2010/main" val="1101600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7200" y="260616"/>
            <a:ext cx="8077200" cy="1008380"/>
          </a:xfrm>
          <a:custGeom>
            <a:avLst/>
            <a:gdLst/>
            <a:ahLst/>
            <a:cxnLst/>
            <a:rect l="l" t="t" r="r" b="b"/>
            <a:pathLst>
              <a:path w="7546340" h="1008380">
                <a:moveTo>
                  <a:pt x="0" y="1008113"/>
                </a:moveTo>
                <a:lnTo>
                  <a:pt x="7546085" y="1008113"/>
                </a:lnTo>
                <a:lnTo>
                  <a:pt x="7546085" y="0"/>
                </a:lnTo>
                <a:lnTo>
                  <a:pt x="0" y="0"/>
                </a:lnTo>
                <a:lnTo>
                  <a:pt x="0" y="1008113"/>
                </a:lnTo>
                <a:close/>
              </a:path>
            </a:pathLst>
          </a:custGeom>
          <a:solidFill>
            <a:srgbClr val="00B0F0"/>
          </a:solidFill>
        </p:spPr>
        <p:txBody>
          <a:bodyPr wrap="square" lIns="0" tIns="0" rIns="0" bIns="0" rtlCol="0"/>
          <a:lstStyle/>
          <a:p>
            <a:endParaRPr b="1" dirty="0"/>
          </a:p>
        </p:txBody>
      </p:sp>
      <p:sp>
        <p:nvSpPr>
          <p:cNvPr id="4" name="object 4"/>
          <p:cNvSpPr txBox="1"/>
          <p:nvPr/>
        </p:nvSpPr>
        <p:spPr>
          <a:xfrm>
            <a:off x="1383539" y="362480"/>
            <a:ext cx="6146165" cy="769441"/>
          </a:xfrm>
          <a:prstGeom prst="rect">
            <a:avLst/>
          </a:prstGeom>
        </p:spPr>
        <p:txBody>
          <a:bodyPr vert="horz" wrap="square" lIns="0" tIns="0" rIns="0" bIns="0" rtlCol="0">
            <a:spAutoFit/>
          </a:bodyPr>
          <a:lstStyle/>
          <a:p>
            <a:pPr algn="ctr">
              <a:lnSpc>
                <a:spcPct val="100000"/>
              </a:lnSpc>
            </a:pPr>
            <a:r>
              <a:rPr sz="2500" b="1" spc="-20" dirty="0">
                <a:latin typeface="Arial Black" panose="020B0A04020102020204" pitchFamily="34" charset="0"/>
                <a:cs typeface="Century Gothic"/>
              </a:rPr>
              <a:t>REFE</a:t>
            </a:r>
            <a:r>
              <a:rPr sz="2500" b="1" spc="-35" dirty="0">
                <a:latin typeface="Arial Black" panose="020B0A04020102020204" pitchFamily="34" charset="0"/>
                <a:cs typeface="Century Gothic"/>
              </a:rPr>
              <a:t>R</a:t>
            </a:r>
            <a:r>
              <a:rPr sz="2500" b="1" spc="-25" dirty="0">
                <a:latin typeface="Arial Black" panose="020B0A04020102020204" pitchFamily="34" charset="0"/>
                <a:cs typeface="Century Gothic"/>
              </a:rPr>
              <a:t>ENT</a:t>
            </a:r>
            <a:r>
              <a:rPr sz="2500" b="1" spc="-20" dirty="0">
                <a:latin typeface="Arial Black" panose="020B0A04020102020204" pitchFamily="34" charset="0"/>
                <a:cs typeface="Century Gothic"/>
              </a:rPr>
              <a:t>E</a:t>
            </a:r>
            <a:r>
              <a:rPr sz="2500" b="1" spc="-15" dirty="0">
                <a:latin typeface="Arial Black" panose="020B0A04020102020204" pitchFamily="34" charset="0"/>
                <a:cs typeface="Century Gothic"/>
              </a:rPr>
              <a:t>S</a:t>
            </a:r>
            <a:r>
              <a:rPr sz="2500" b="1" spc="110" dirty="0">
                <a:latin typeface="Arial Black" panose="020B0A04020102020204" pitchFamily="34" charset="0"/>
                <a:cs typeface="Times New Roman"/>
              </a:rPr>
              <a:t> </a:t>
            </a:r>
            <a:r>
              <a:rPr sz="2500" b="1" spc="-20" dirty="0">
                <a:latin typeface="Arial Black" panose="020B0A04020102020204" pitchFamily="34" charset="0"/>
                <a:cs typeface="Century Gothic"/>
              </a:rPr>
              <a:t>PA</a:t>
            </a:r>
            <a:r>
              <a:rPr sz="2500" b="1" spc="-35" dirty="0">
                <a:latin typeface="Arial Black" panose="020B0A04020102020204" pitchFamily="34" charset="0"/>
                <a:cs typeface="Century Gothic"/>
              </a:rPr>
              <a:t>R</a:t>
            </a:r>
            <a:r>
              <a:rPr sz="2500" b="1" spc="-25" dirty="0">
                <a:latin typeface="Arial Black" panose="020B0A04020102020204" pitchFamily="34" charset="0"/>
                <a:cs typeface="Century Gothic"/>
              </a:rPr>
              <a:t>A</a:t>
            </a:r>
            <a:r>
              <a:rPr sz="2500" b="1" spc="105" dirty="0">
                <a:latin typeface="Arial Black" panose="020B0A04020102020204" pitchFamily="34" charset="0"/>
                <a:cs typeface="Times New Roman"/>
              </a:rPr>
              <a:t> </a:t>
            </a:r>
            <a:r>
              <a:rPr sz="2500" b="1" spc="-20" dirty="0">
                <a:latin typeface="Arial Black" panose="020B0A04020102020204" pitchFamily="34" charset="0"/>
                <a:cs typeface="Century Gothic"/>
              </a:rPr>
              <a:t>LA</a:t>
            </a:r>
            <a:r>
              <a:rPr sz="2500" b="1" spc="60" dirty="0">
                <a:latin typeface="Arial Black" panose="020B0A04020102020204" pitchFamily="34" charset="0"/>
                <a:cs typeface="Times New Roman"/>
              </a:rPr>
              <a:t> </a:t>
            </a:r>
            <a:r>
              <a:rPr sz="2500" b="1" spc="-20" dirty="0">
                <a:latin typeface="Arial Black" panose="020B0A04020102020204" pitchFamily="34" charset="0"/>
                <a:cs typeface="Century Gothic"/>
              </a:rPr>
              <a:t>RE</a:t>
            </a:r>
            <a:r>
              <a:rPr sz="2500" b="1" spc="-40" dirty="0">
                <a:latin typeface="Arial Black" panose="020B0A04020102020204" pitchFamily="34" charset="0"/>
                <a:cs typeface="Century Gothic"/>
              </a:rPr>
              <a:t>N</a:t>
            </a:r>
            <a:r>
              <a:rPr sz="2500" b="1" spc="-20" dirty="0">
                <a:latin typeface="Arial Black" panose="020B0A04020102020204" pitchFamily="34" charset="0"/>
                <a:cs typeface="Century Gothic"/>
              </a:rPr>
              <a:t>DI</a:t>
            </a:r>
            <a:r>
              <a:rPr sz="2500" b="1" spc="-35" dirty="0">
                <a:latin typeface="Arial Black" panose="020B0A04020102020204" pitchFamily="34" charset="0"/>
                <a:cs typeface="Century Gothic"/>
              </a:rPr>
              <a:t>C</a:t>
            </a:r>
            <a:r>
              <a:rPr sz="2500" b="1" spc="-25" dirty="0">
                <a:latin typeface="Arial Black" panose="020B0A04020102020204" pitchFamily="34" charset="0"/>
                <a:cs typeface="Century Gothic"/>
              </a:rPr>
              <a:t>ION</a:t>
            </a:r>
            <a:r>
              <a:rPr sz="2500" b="1" spc="125" dirty="0">
                <a:latin typeface="Arial Black" panose="020B0A04020102020204" pitchFamily="34" charset="0"/>
                <a:cs typeface="Times New Roman"/>
              </a:rPr>
              <a:t> </a:t>
            </a:r>
            <a:r>
              <a:rPr sz="2500" b="1" spc="-25" dirty="0">
                <a:latin typeface="Arial Black" panose="020B0A04020102020204" pitchFamily="34" charset="0"/>
                <a:cs typeface="Century Gothic"/>
              </a:rPr>
              <a:t>DE</a:t>
            </a:r>
            <a:r>
              <a:rPr lang="es-MX" sz="2500" b="1" spc="-25" dirty="0">
                <a:latin typeface="Arial Black" panose="020B0A04020102020204" pitchFamily="34" charset="0"/>
                <a:cs typeface="Century Gothic"/>
              </a:rPr>
              <a:t> </a:t>
            </a:r>
            <a:r>
              <a:rPr sz="2500" b="1" spc="-20" dirty="0">
                <a:latin typeface="Arial Black" panose="020B0A04020102020204" pitchFamily="34" charset="0"/>
                <a:cs typeface="Century Gothic"/>
              </a:rPr>
              <a:t>CUENT</a:t>
            </a:r>
            <a:r>
              <a:rPr sz="2500" b="1" spc="-35" dirty="0">
                <a:latin typeface="Arial Black" panose="020B0A04020102020204" pitchFamily="34" charset="0"/>
                <a:cs typeface="Century Gothic"/>
              </a:rPr>
              <a:t>A</a:t>
            </a:r>
            <a:r>
              <a:rPr sz="2500" b="1" spc="-15" dirty="0">
                <a:latin typeface="Arial Black" panose="020B0A04020102020204" pitchFamily="34" charset="0"/>
                <a:cs typeface="Century Gothic"/>
              </a:rPr>
              <a:t>S</a:t>
            </a:r>
            <a:endParaRPr sz="2500" b="1" dirty="0">
              <a:latin typeface="Arial Black" panose="020B0A04020102020204" pitchFamily="34" charset="0"/>
              <a:cs typeface="Century Gothic"/>
            </a:endParaRPr>
          </a:p>
        </p:txBody>
      </p:sp>
      <p:sp>
        <p:nvSpPr>
          <p:cNvPr id="6" name="object 6"/>
          <p:cNvSpPr txBox="1"/>
          <p:nvPr/>
        </p:nvSpPr>
        <p:spPr>
          <a:xfrm>
            <a:off x="228600" y="1447800"/>
            <a:ext cx="8610600" cy="3334246"/>
          </a:xfrm>
          <a:prstGeom prst="rect">
            <a:avLst/>
          </a:prstGeom>
        </p:spPr>
        <p:txBody>
          <a:bodyPr vert="horz" wrap="square" lIns="0" tIns="0" rIns="0" bIns="0" rtlCol="0">
            <a:spAutoFit/>
          </a:bodyPr>
          <a:lstStyle/>
          <a:p>
            <a:pPr marL="355600" marR="5080" indent="-342900" algn="ctr">
              <a:lnSpc>
                <a:spcPct val="100000"/>
              </a:lnSpc>
              <a:tabLst>
                <a:tab pos="2609215" algn="l"/>
                <a:tab pos="5766435" algn="l"/>
              </a:tabLst>
            </a:pPr>
            <a:r>
              <a:rPr sz="2000" dirty="0">
                <a:solidFill>
                  <a:srgbClr val="A42F0F"/>
                </a:solidFill>
                <a:latin typeface="Arial" pitchFamily="34" charset="0"/>
                <a:cs typeface="Arial" pitchFamily="34" charset="0"/>
              </a:rPr>
              <a:t></a:t>
            </a:r>
            <a:r>
              <a:rPr sz="2000" spc="-40" dirty="0">
                <a:solidFill>
                  <a:srgbClr val="A42F0F"/>
                </a:solidFill>
                <a:latin typeface="Arial" pitchFamily="34" charset="0"/>
                <a:cs typeface="Arial" pitchFamily="34" charset="0"/>
              </a:rPr>
              <a:t> </a:t>
            </a:r>
            <a:r>
              <a:rPr lang="es-CO" sz="2000" b="1" spc="-15" dirty="0">
                <a:latin typeface="Arial" pitchFamily="34" charset="0"/>
                <a:cs typeface="Arial" pitchFamily="34" charset="0"/>
              </a:rPr>
              <a:t>Pri</a:t>
            </a:r>
            <a:r>
              <a:rPr lang="es-CO" sz="2000" b="1" spc="-30" dirty="0">
                <a:latin typeface="Arial" pitchFamily="34" charset="0"/>
                <a:cs typeface="Arial" pitchFamily="34" charset="0"/>
              </a:rPr>
              <a:t>n</a:t>
            </a:r>
            <a:r>
              <a:rPr lang="es-CO" sz="2000" b="1" spc="-15" dirty="0">
                <a:latin typeface="Arial" pitchFamily="34" charset="0"/>
                <a:cs typeface="Arial" pitchFamily="34" charset="0"/>
              </a:rPr>
              <a:t>cipio</a:t>
            </a:r>
            <a:r>
              <a:rPr lang="es-CO" sz="2000" b="1" spc="-10" dirty="0">
                <a:latin typeface="Arial" pitchFamily="34" charset="0"/>
                <a:cs typeface="Arial" pitchFamily="34" charset="0"/>
              </a:rPr>
              <a:t>s c</a:t>
            </a:r>
            <a:r>
              <a:rPr lang="es-CO" sz="2000" b="1" spc="-15" dirty="0">
                <a:latin typeface="Arial" pitchFamily="34" charset="0"/>
                <a:cs typeface="Arial" pitchFamily="34" charset="0"/>
              </a:rPr>
              <a:t>o</a:t>
            </a:r>
            <a:r>
              <a:rPr lang="es-CO" sz="2000" b="1" spc="-30" dirty="0">
                <a:latin typeface="Arial" pitchFamily="34" charset="0"/>
                <a:cs typeface="Arial" pitchFamily="34" charset="0"/>
              </a:rPr>
              <a:t>n</a:t>
            </a:r>
            <a:r>
              <a:rPr lang="es-CO" sz="2000" b="1" spc="-35" dirty="0">
                <a:latin typeface="Arial" pitchFamily="34" charset="0"/>
                <a:cs typeface="Arial" pitchFamily="34" charset="0"/>
              </a:rPr>
              <a:t>s</a:t>
            </a:r>
            <a:r>
              <a:rPr lang="es-CO" sz="2000" b="1" spc="-10" dirty="0">
                <a:latin typeface="Arial" pitchFamily="34" charset="0"/>
                <a:cs typeface="Arial" pitchFamily="34" charset="0"/>
              </a:rPr>
              <a:t>titucionale</a:t>
            </a:r>
            <a:r>
              <a:rPr lang="es-CO" sz="2000" b="1" spc="-5" dirty="0">
                <a:latin typeface="Arial" pitchFamily="34" charset="0"/>
                <a:cs typeface="Arial" pitchFamily="34" charset="0"/>
              </a:rPr>
              <a:t>s</a:t>
            </a:r>
            <a:r>
              <a:rPr sz="2000" spc="-10" dirty="0">
                <a:latin typeface="Arial" pitchFamily="34" charset="0"/>
                <a:cs typeface="Arial" pitchFamily="34" charset="0"/>
              </a:rPr>
              <a:t>:</a:t>
            </a:r>
            <a:r>
              <a:rPr lang="es-CO" sz="2000" spc="-10" dirty="0">
                <a:latin typeface="Arial" pitchFamily="34" charset="0"/>
                <a:cs typeface="Arial" pitchFamily="34" charset="0"/>
              </a:rPr>
              <a:t> T</a:t>
            </a:r>
            <a:r>
              <a:rPr lang="es-CO" sz="2000" spc="-70" dirty="0">
                <a:latin typeface="Arial" pitchFamily="34" charset="0"/>
                <a:cs typeface="Arial" pitchFamily="34" charset="0"/>
              </a:rPr>
              <a:t>r</a:t>
            </a:r>
            <a:r>
              <a:rPr lang="es-CO" sz="2000" dirty="0">
                <a:latin typeface="Arial" pitchFamily="34" charset="0"/>
                <a:cs typeface="Arial" pitchFamily="34" charset="0"/>
              </a:rPr>
              <a:t>anspa</a:t>
            </a:r>
            <a:r>
              <a:rPr lang="es-CO" sz="2000" spc="-35" dirty="0">
                <a:latin typeface="Arial" pitchFamily="34" charset="0"/>
                <a:cs typeface="Arial" pitchFamily="34" charset="0"/>
              </a:rPr>
              <a:t>r</a:t>
            </a:r>
            <a:r>
              <a:rPr lang="es-CO" sz="2000" spc="-15" dirty="0">
                <a:latin typeface="Arial" pitchFamily="34" charset="0"/>
                <a:cs typeface="Arial" pitchFamily="34" charset="0"/>
              </a:rPr>
              <a:t>en</a:t>
            </a:r>
            <a:r>
              <a:rPr lang="es-CO" sz="2000" spc="-10" dirty="0">
                <a:latin typeface="Arial" pitchFamily="34" charset="0"/>
                <a:cs typeface="Arial" pitchFamily="34" charset="0"/>
              </a:rPr>
              <a:t>c</a:t>
            </a:r>
            <a:r>
              <a:rPr lang="es-CO" sz="2000" dirty="0">
                <a:latin typeface="Arial" pitchFamily="34" charset="0"/>
                <a:cs typeface="Arial" pitchFamily="34" charset="0"/>
              </a:rPr>
              <a:t>i</a:t>
            </a:r>
            <a:r>
              <a:rPr lang="es-CO" sz="2000" spc="5" dirty="0">
                <a:latin typeface="Arial" pitchFamily="34" charset="0"/>
                <a:cs typeface="Arial" pitchFamily="34" charset="0"/>
              </a:rPr>
              <a:t>a</a:t>
            </a:r>
            <a:r>
              <a:rPr sz="2000" spc="-10" dirty="0">
                <a:latin typeface="Arial" pitchFamily="34" charset="0"/>
                <a:cs typeface="Arial" pitchFamily="34" charset="0"/>
              </a:rPr>
              <a:t>, </a:t>
            </a:r>
            <a:r>
              <a:rPr sz="2000" spc="-45" dirty="0">
                <a:latin typeface="Arial" pitchFamily="34" charset="0"/>
                <a:cs typeface="Arial" pitchFamily="34" charset="0"/>
              </a:rPr>
              <a:t>r</a:t>
            </a:r>
            <a:r>
              <a:rPr sz="2000" dirty="0">
                <a:latin typeface="Arial" pitchFamily="34" charset="0"/>
                <a:cs typeface="Arial" pitchFamily="34" charset="0"/>
              </a:rPr>
              <a:t>esponsab</a:t>
            </a:r>
            <a:r>
              <a:rPr sz="2000" spc="-15" dirty="0">
                <a:latin typeface="Arial" pitchFamily="34" charset="0"/>
                <a:cs typeface="Arial" pitchFamily="34" charset="0"/>
              </a:rPr>
              <a:t>i</a:t>
            </a:r>
            <a:r>
              <a:rPr sz="2000" dirty="0">
                <a:latin typeface="Arial" pitchFamily="34" charset="0"/>
                <a:cs typeface="Arial" pitchFamily="34" charset="0"/>
              </a:rPr>
              <a:t>l</a:t>
            </a:r>
            <a:r>
              <a:rPr sz="2000" spc="5" dirty="0">
                <a:latin typeface="Arial" pitchFamily="34" charset="0"/>
                <a:cs typeface="Arial" pitchFamily="34" charset="0"/>
              </a:rPr>
              <a:t>i</a:t>
            </a:r>
            <a:r>
              <a:rPr sz="2000" spc="-5" dirty="0">
                <a:latin typeface="Arial" pitchFamily="34" charset="0"/>
                <a:cs typeface="Arial" pitchFamily="34" charset="0"/>
              </a:rPr>
              <a:t>dad</a:t>
            </a:r>
            <a:r>
              <a:rPr sz="2000" dirty="0">
                <a:latin typeface="Arial" pitchFamily="34" charset="0"/>
                <a:cs typeface="Arial" pitchFamily="34" charset="0"/>
              </a:rPr>
              <a:t>,  </a:t>
            </a:r>
            <a:r>
              <a:rPr sz="2000" spc="-195" dirty="0">
                <a:latin typeface="Arial" pitchFamily="34" charset="0"/>
                <a:cs typeface="Arial" pitchFamily="34" charset="0"/>
              </a:rPr>
              <a:t> </a:t>
            </a:r>
            <a:r>
              <a:rPr sz="2000" spc="-35" dirty="0">
                <a:latin typeface="Arial" pitchFamily="34" charset="0"/>
                <a:cs typeface="Arial" pitchFamily="34" charset="0"/>
              </a:rPr>
              <a:t>e</a:t>
            </a:r>
            <a:r>
              <a:rPr sz="2000" spc="-5" dirty="0">
                <a:latin typeface="Arial" pitchFamily="34" charset="0"/>
                <a:cs typeface="Arial" pitchFamily="34" charset="0"/>
              </a:rPr>
              <a:t>f</a:t>
            </a:r>
            <a:r>
              <a:rPr sz="2000" dirty="0">
                <a:latin typeface="Arial" pitchFamily="34" charset="0"/>
                <a:cs typeface="Arial" pitchFamily="34" charset="0"/>
              </a:rPr>
              <a:t>i</a:t>
            </a:r>
            <a:r>
              <a:rPr sz="2000" spc="-35" dirty="0">
                <a:latin typeface="Arial" pitchFamily="34" charset="0"/>
                <a:cs typeface="Arial" pitchFamily="34" charset="0"/>
              </a:rPr>
              <a:t>c</a:t>
            </a:r>
            <a:r>
              <a:rPr sz="2000" spc="-15" dirty="0">
                <a:latin typeface="Arial" pitchFamily="34" charset="0"/>
                <a:cs typeface="Arial" pitchFamily="34" charset="0"/>
              </a:rPr>
              <a:t>a</a:t>
            </a:r>
            <a:r>
              <a:rPr sz="2000" spc="-10" dirty="0">
                <a:latin typeface="Arial" pitchFamily="34" charset="0"/>
                <a:cs typeface="Arial" pitchFamily="34" charset="0"/>
              </a:rPr>
              <a:t>c</a:t>
            </a:r>
            <a:r>
              <a:rPr sz="2000" spc="-15" dirty="0">
                <a:latin typeface="Arial" pitchFamily="34" charset="0"/>
                <a:cs typeface="Arial" pitchFamily="34" charset="0"/>
              </a:rPr>
              <a:t>i</a:t>
            </a:r>
            <a:r>
              <a:rPr sz="2000" spc="-10" dirty="0">
                <a:latin typeface="Arial" pitchFamily="34" charset="0"/>
                <a:cs typeface="Arial" pitchFamily="34" charset="0"/>
              </a:rPr>
              <a:t>a,</a:t>
            </a:r>
            <a:r>
              <a:rPr sz="2000" dirty="0">
                <a:latin typeface="Arial" pitchFamily="34" charset="0"/>
                <a:cs typeface="Arial" pitchFamily="34" charset="0"/>
              </a:rPr>
              <a:t>  </a:t>
            </a:r>
            <a:r>
              <a:rPr sz="2000" spc="-195" dirty="0">
                <a:latin typeface="Arial" pitchFamily="34" charset="0"/>
                <a:cs typeface="Arial" pitchFamily="34" charset="0"/>
              </a:rPr>
              <a:t> </a:t>
            </a:r>
            <a:r>
              <a:rPr sz="2000" spc="-35" dirty="0">
                <a:latin typeface="Arial" pitchFamily="34" charset="0"/>
                <a:cs typeface="Arial" pitchFamily="34" charset="0"/>
              </a:rPr>
              <a:t>e</a:t>
            </a:r>
            <a:r>
              <a:rPr sz="2000" spc="-5" dirty="0">
                <a:latin typeface="Arial" pitchFamily="34" charset="0"/>
                <a:cs typeface="Arial" pitchFamily="34" charset="0"/>
              </a:rPr>
              <a:t>f</a:t>
            </a:r>
            <a:r>
              <a:rPr sz="2000" dirty="0">
                <a:latin typeface="Arial" pitchFamily="34" charset="0"/>
                <a:cs typeface="Arial" pitchFamily="34" charset="0"/>
              </a:rPr>
              <a:t>ici</a:t>
            </a:r>
            <a:r>
              <a:rPr sz="2000" spc="-10" dirty="0">
                <a:latin typeface="Arial" pitchFamily="34" charset="0"/>
                <a:cs typeface="Arial" pitchFamily="34" charset="0"/>
              </a:rPr>
              <a:t>e</a:t>
            </a:r>
            <a:r>
              <a:rPr sz="2000" spc="-5" dirty="0">
                <a:latin typeface="Arial" pitchFamily="34" charset="0"/>
                <a:cs typeface="Arial" pitchFamily="34" charset="0"/>
              </a:rPr>
              <a:t>nc</a:t>
            </a:r>
            <a:r>
              <a:rPr sz="2000" spc="-20" dirty="0">
                <a:latin typeface="Arial" pitchFamily="34" charset="0"/>
                <a:cs typeface="Arial" pitchFamily="34" charset="0"/>
              </a:rPr>
              <a:t>i</a:t>
            </a:r>
            <a:r>
              <a:rPr sz="2000" dirty="0">
                <a:latin typeface="Arial" pitchFamily="34" charset="0"/>
                <a:cs typeface="Arial" pitchFamily="34" charset="0"/>
              </a:rPr>
              <a:t>a  </a:t>
            </a:r>
            <a:r>
              <a:rPr sz="2000" spc="-200" dirty="0">
                <a:latin typeface="Arial" pitchFamily="34" charset="0"/>
                <a:cs typeface="Arial" pitchFamily="34" charset="0"/>
              </a:rPr>
              <a:t> </a:t>
            </a:r>
            <a:r>
              <a:rPr sz="2000" spc="-15" dirty="0">
                <a:latin typeface="Arial" pitchFamily="34" charset="0"/>
                <a:cs typeface="Arial" pitchFamily="34" charset="0"/>
              </a:rPr>
              <a:t>e</a:t>
            </a:r>
            <a:r>
              <a:rPr sz="2000" dirty="0">
                <a:latin typeface="Arial" pitchFamily="34" charset="0"/>
                <a:cs typeface="Arial" pitchFamily="34" charset="0"/>
              </a:rPr>
              <a:t>  </a:t>
            </a:r>
            <a:r>
              <a:rPr sz="2000" spc="-215" dirty="0">
                <a:latin typeface="Arial" pitchFamily="34" charset="0"/>
                <a:cs typeface="Arial" pitchFamily="34" charset="0"/>
              </a:rPr>
              <a:t> </a:t>
            </a:r>
            <a:r>
              <a:rPr sz="2000" dirty="0">
                <a:latin typeface="Arial" pitchFamily="34" charset="0"/>
                <a:cs typeface="Arial" pitchFamily="34" charset="0"/>
              </a:rPr>
              <a:t>i</a:t>
            </a:r>
            <a:r>
              <a:rPr sz="2000" spc="-15" dirty="0">
                <a:latin typeface="Arial" pitchFamily="34" charset="0"/>
                <a:cs typeface="Arial" pitchFamily="34" charset="0"/>
              </a:rPr>
              <a:t>mpa</a:t>
            </a:r>
            <a:r>
              <a:rPr sz="2000" spc="-55" dirty="0">
                <a:latin typeface="Arial" pitchFamily="34" charset="0"/>
                <a:cs typeface="Arial" pitchFamily="34" charset="0"/>
              </a:rPr>
              <a:t>r</a:t>
            </a:r>
            <a:r>
              <a:rPr sz="2000" spc="-25" dirty="0">
                <a:latin typeface="Arial" pitchFamily="34" charset="0"/>
                <a:cs typeface="Arial" pitchFamily="34" charset="0"/>
              </a:rPr>
              <a:t>c</a:t>
            </a:r>
            <a:r>
              <a:rPr sz="2000" dirty="0">
                <a:latin typeface="Arial" pitchFamily="34" charset="0"/>
                <a:cs typeface="Arial" pitchFamily="34" charset="0"/>
              </a:rPr>
              <a:t>iali</a:t>
            </a:r>
            <a:r>
              <a:rPr sz="2000" spc="-5" dirty="0">
                <a:latin typeface="Arial" pitchFamily="34" charset="0"/>
                <a:cs typeface="Arial" pitchFamily="34" charset="0"/>
              </a:rPr>
              <a:t>da</a:t>
            </a:r>
            <a:r>
              <a:rPr sz="2000" dirty="0">
                <a:latin typeface="Arial" pitchFamily="34" charset="0"/>
                <a:cs typeface="Arial" pitchFamily="34" charset="0"/>
              </a:rPr>
              <a:t>d  </a:t>
            </a:r>
            <a:r>
              <a:rPr sz="2000" spc="-210" dirty="0">
                <a:latin typeface="Arial" pitchFamily="34" charset="0"/>
                <a:cs typeface="Arial" pitchFamily="34" charset="0"/>
              </a:rPr>
              <a:t> </a:t>
            </a:r>
            <a:r>
              <a:rPr sz="2000" spc="-15" dirty="0">
                <a:latin typeface="Arial" pitchFamily="34" charset="0"/>
                <a:cs typeface="Arial" pitchFamily="34" charset="0"/>
              </a:rPr>
              <a:t>y</a:t>
            </a:r>
            <a:r>
              <a:rPr sz="2000" spc="-10" dirty="0">
                <a:latin typeface="Arial" pitchFamily="34" charset="0"/>
                <a:cs typeface="Arial" pitchFamily="34" charset="0"/>
              </a:rPr>
              <a:t> </a:t>
            </a:r>
            <a:r>
              <a:rPr sz="2000" spc="-5" dirty="0">
                <a:latin typeface="Arial" pitchFamily="34" charset="0"/>
                <a:cs typeface="Arial" pitchFamily="34" charset="0"/>
              </a:rPr>
              <a:t>part</a:t>
            </a:r>
            <a:r>
              <a:rPr sz="2000" spc="5" dirty="0">
                <a:latin typeface="Arial" pitchFamily="34" charset="0"/>
                <a:cs typeface="Arial" pitchFamily="34" charset="0"/>
              </a:rPr>
              <a:t>i</a:t>
            </a:r>
            <a:r>
              <a:rPr sz="2000" spc="-10" dirty="0">
                <a:latin typeface="Arial" pitchFamily="34" charset="0"/>
                <a:cs typeface="Arial" pitchFamily="34" charset="0"/>
              </a:rPr>
              <a:t>c</a:t>
            </a:r>
            <a:r>
              <a:rPr sz="2000" dirty="0">
                <a:latin typeface="Arial" pitchFamily="34" charset="0"/>
                <a:cs typeface="Arial" pitchFamily="34" charset="0"/>
              </a:rPr>
              <a:t>i</a:t>
            </a:r>
            <a:r>
              <a:rPr sz="2000" spc="-5" dirty="0">
                <a:latin typeface="Arial" pitchFamily="34" charset="0"/>
                <a:cs typeface="Arial" pitchFamily="34" charset="0"/>
              </a:rPr>
              <a:t>p</a:t>
            </a:r>
            <a:r>
              <a:rPr sz="2000" spc="-10" dirty="0">
                <a:latin typeface="Arial" pitchFamily="34" charset="0"/>
                <a:cs typeface="Arial" pitchFamily="34" charset="0"/>
              </a:rPr>
              <a:t>a</a:t>
            </a:r>
            <a:r>
              <a:rPr sz="2000" dirty="0">
                <a:latin typeface="Arial" pitchFamily="34" charset="0"/>
                <a:cs typeface="Arial" pitchFamily="34" charset="0"/>
              </a:rPr>
              <a:t>ci</a:t>
            </a:r>
            <a:r>
              <a:rPr sz="2000" spc="-15" dirty="0">
                <a:latin typeface="Arial" pitchFamily="34" charset="0"/>
                <a:cs typeface="Arial" pitchFamily="34" charset="0"/>
              </a:rPr>
              <a:t>ó</a:t>
            </a:r>
            <a:r>
              <a:rPr sz="2000" dirty="0">
                <a:latin typeface="Arial" pitchFamily="34" charset="0"/>
                <a:cs typeface="Arial" pitchFamily="34" charset="0"/>
              </a:rPr>
              <a:t>n </a:t>
            </a:r>
            <a:r>
              <a:rPr sz="2000" spc="60" dirty="0">
                <a:latin typeface="Arial" pitchFamily="34" charset="0"/>
                <a:cs typeface="Arial" pitchFamily="34" charset="0"/>
              </a:rPr>
              <a:t> </a:t>
            </a:r>
            <a:r>
              <a:rPr sz="2000" dirty="0">
                <a:latin typeface="Arial" pitchFamily="34" charset="0"/>
                <a:cs typeface="Arial" pitchFamily="34" charset="0"/>
              </a:rPr>
              <a:t>ci</a:t>
            </a:r>
            <a:r>
              <a:rPr sz="2000" spc="-5" dirty="0">
                <a:latin typeface="Arial" pitchFamily="34" charset="0"/>
                <a:cs typeface="Arial" pitchFamily="34" charset="0"/>
              </a:rPr>
              <a:t>ud</a:t>
            </a:r>
            <a:r>
              <a:rPr sz="2000" dirty="0">
                <a:latin typeface="Arial" pitchFamily="34" charset="0"/>
                <a:cs typeface="Arial" pitchFamily="34" charset="0"/>
              </a:rPr>
              <a:t>a</a:t>
            </a:r>
            <a:r>
              <a:rPr sz="2000" spc="-5" dirty="0">
                <a:latin typeface="Arial" pitchFamily="34" charset="0"/>
                <a:cs typeface="Arial" pitchFamily="34" charset="0"/>
              </a:rPr>
              <a:t>dan</a:t>
            </a:r>
            <a:r>
              <a:rPr sz="2000" dirty="0">
                <a:latin typeface="Arial" pitchFamily="34" charset="0"/>
                <a:cs typeface="Arial" pitchFamily="34" charset="0"/>
              </a:rPr>
              <a:t>a </a:t>
            </a:r>
            <a:r>
              <a:rPr sz="2000" spc="70" dirty="0">
                <a:latin typeface="Arial" pitchFamily="34" charset="0"/>
                <a:cs typeface="Arial" pitchFamily="34" charset="0"/>
              </a:rPr>
              <a:t> </a:t>
            </a:r>
            <a:r>
              <a:rPr sz="2000" spc="-10" dirty="0">
                <a:latin typeface="Arial" pitchFamily="34" charset="0"/>
                <a:cs typeface="Arial" pitchFamily="34" charset="0"/>
              </a:rPr>
              <a:t>e</a:t>
            </a:r>
            <a:r>
              <a:rPr sz="2000" spc="-15" dirty="0">
                <a:latin typeface="Arial" pitchFamily="34" charset="0"/>
                <a:cs typeface="Arial" pitchFamily="34" charset="0"/>
              </a:rPr>
              <a:t>n</a:t>
            </a:r>
            <a:r>
              <a:rPr sz="2000" dirty="0">
                <a:latin typeface="Arial" pitchFamily="34" charset="0"/>
                <a:cs typeface="Arial" pitchFamily="34" charset="0"/>
              </a:rPr>
              <a:t> </a:t>
            </a:r>
            <a:r>
              <a:rPr sz="2000" spc="55" dirty="0">
                <a:latin typeface="Arial" pitchFamily="34" charset="0"/>
                <a:cs typeface="Arial" pitchFamily="34" charset="0"/>
              </a:rPr>
              <a:t> </a:t>
            </a:r>
            <a:r>
              <a:rPr sz="2000" spc="5" dirty="0">
                <a:latin typeface="Arial" pitchFamily="34" charset="0"/>
                <a:cs typeface="Arial" pitchFamily="34" charset="0"/>
              </a:rPr>
              <a:t>e</a:t>
            </a:r>
            <a:r>
              <a:rPr sz="2000" dirty="0">
                <a:latin typeface="Arial" pitchFamily="34" charset="0"/>
                <a:cs typeface="Arial" pitchFamily="34" charset="0"/>
              </a:rPr>
              <a:t>l </a:t>
            </a:r>
            <a:r>
              <a:rPr sz="2000" spc="45" dirty="0">
                <a:latin typeface="Arial" pitchFamily="34" charset="0"/>
                <a:cs typeface="Arial" pitchFamily="34" charset="0"/>
              </a:rPr>
              <a:t> </a:t>
            </a:r>
            <a:r>
              <a:rPr sz="2000" spc="-20" dirty="0">
                <a:latin typeface="Arial" pitchFamily="34" charset="0"/>
                <a:cs typeface="Arial" pitchFamily="34" charset="0"/>
              </a:rPr>
              <a:t>m</a:t>
            </a:r>
            <a:r>
              <a:rPr sz="2000" spc="-25" dirty="0">
                <a:latin typeface="Arial" pitchFamily="34" charset="0"/>
                <a:cs typeface="Arial" pitchFamily="34" charset="0"/>
              </a:rPr>
              <a:t>a</a:t>
            </a:r>
            <a:r>
              <a:rPr sz="2000" spc="-5" dirty="0">
                <a:latin typeface="Arial" pitchFamily="34" charset="0"/>
                <a:cs typeface="Arial" pitchFamily="34" charset="0"/>
              </a:rPr>
              <a:t>ne</a:t>
            </a:r>
            <a:r>
              <a:rPr sz="2000" spc="5" dirty="0">
                <a:latin typeface="Arial" pitchFamily="34" charset="0"/>
                <a:cs typeface="Arial" pitchFamily="34" charset="0"/>
              </a:rPr>
              <a:t>j</a:t>
            </a:r>
            <a:r>
              <a:rPr sz="2000" dirty="0">
                <a:latin typeface="Arial" pitchFamily="34" charset="0"/>
                <a:cs typeface="Arial" pitchFamily="34" charset="0"/>
              </a:rPr>
              <a:t>o </a:t>
            </a:r>
            <a:r>
              <a:rPr sz="2000" spc="55" dirty="0">
                <a:latin typeface="Arial" pitchFamily="34" charset="0"/>
                <a:cs typeface="Arial" pitchFamily="34" charset="0"/>
              </a:rPr>
              <a:t> </a:t>
            </a:r>
            <a:r>
              <a:rPr sz="2000" spc="-20" dirty="0">
                <a:latin typeface="Arial" pitchFamily="34" charset="0"/>
                <a:cs typeface="Arial" pitchFamily="34" charset="0"/>
              </a:rPr>
              <a:t>d</a:t>
            </a:r>
            <a:r>
              <a:rPr sz="2000" spc="-15" dirty="0">
                <a:latin typeface="Arial" pitchFamily="34" charset="0"/>
                <a:cs typeface="Arial" pitchFamily="34" charset="0"/>
              </a:rPr>
              <a:t>e</a:t>
            </a:r>
            <a:r>
              <a:rPr sz="2000" dirty="0">
                <a:latin typeface="Arial" pitchFamily="34" charset="0"/>
                <a:cs typeface="Arial" pitchFamily="34" charset="0"/>
              </a:rPr>
              <a:t> </a:t>
            </a:r>
            <a:r>
              <a:rPr sz="2000" spc="65" dirty="0">
                <a:latin typeface="Arial" pitchFamily="34" charset="0"/>
                <a:cs typeface="Arial" pitchFamily="34" charset="0"/>
              </a:rPr>
              <a:t> </a:t>
            </a:r>
            <a:r>
              <a:rPr sz="2000" dirty="0">
                <a:latin typeface="Arial" pitchFamily="34" charset="0"/>
                <a:cs typeface="Arial" pitchFamily="34" charset="0"/>
              </a:rPr>
              <a:t>l</a:t>
            </a:r>
            <a:r>
              <a:rPr sz="2000" spc="-5" dirty="0">
                <a:latin typeface="Arial" pitchFamily="34" charset="0"/>
                <a:cs typeface="Arial" pitchFamily="34" charset="0"/>
              </a:rPr>
              <a:t>o</a:t>
            </a:r>
            <a:r>
              <a:rPr sz="2000" dirty="0">
                <a:latin typeface="Arial" pitchFamily="34" charset="0"/>
                <a:cs typeface="Arial" pitchFamily="34" charset="0"/>
              </a:rPr>
              <a:t>s </a:t>
            </a:r>
            <a:r>
              <a:rPr sz="2000" spc="50" dirty="0">
                <a:latin typeface="Arial" pitchFamily="34" charset="0"/>
                <a:cs typeface="Arial" pitchFamily="34" charset="0"/>
              </a:rPr>
              <a:t> </a:t>
            </a:r>
            <a:r>
              <a:rPr sz="2000" spc="-45" dirty="0">
                <a:latin typeface="Arial" pitchFamily="34" charset="0"/>
                <a:cs typeface="Arial" pitchFamily="34" charset="0"/>
              </a:rPr>
              <a:t>r</a:t>
            </a:r>
            <a:r>
              <a:rPr sz="2000" spc="-15" dirty="0">
                <a:latin typeface="Arial" pitchFamily="34" charset="0"/>
                <a:cs typeface="Arial" pitchFamily="34" charset="0"/>
              </a:rPr>
              <a:t>e</a:t>
            </a:r>
            <a:r>
              <a:rPr sz="2000" spc="-10" dirty="0">
                <a:latin typeface="Arial" pitchFamily="34" charset="0"/>
                <a:cs typeface="Arial" pitchFamily="34" charset="0"/>
              </a:rPr>
              <a:t>c</a:t>
            </a:r>
            <a:r>
              <a:rPr sz="2000" spc="-5" dirty="0">
                <a:latin typeface="Arial" pitchFamily="34" charset="0"/>
                <a:cs typeface="Arial" pitchFamily="34" charset="0"/>
              </a:rPr>
              <a:t>u</a:t>
            </a:r>
            <a:r>
              <a:rPr sz="2000" spc="-35" dirty="0">
                <a:latin typeface="Arial" pitchFamily="34" charset="0"/>
                <a:cs typeface="Arial" pitchFamily="34" charset="0"/>
              </a:rPr>
              <a:t>r</a:t>
            </a:r>
            <a:r>
              <a:rPr sz="2000" spc="-5" dirty="0">
                <a:latin typeface="Arial" pitchFamily="34" charset="0"/>
                <a:cs typeface="Arial" pitchFamily="34" charset="0"/>
              </a:rPr>
              <a:t>sos púb</a:t>
            </a:r>
            <a:r>
              <a:rPr sz="2000" dirty="0">
                <a:latin typeface="Arial" pitchFamily="34" charset="0"/>
                <a:cs typeface="Arial" pitchFamily="34" charset="0"/>
              </a:rPr>
              <a:t>li</a:t>
            </a:r>
            <a:r>
              <a:rPr sz="2000" spc="-25" dirty="0">
                <a:latin typeface="Arial" pitchFamily="34" charset="0"/>
                <a:cs typeface="Arial" pitchFamily="34" charset="0"/>
              </a:rPr>
              <a:t>c</a:t>
            </a:r>
            <a:r>
              <a:rPr sz="2000" spc="-5" dirty="0">
                <a:latin typeface="Arial" pitchFamily="34" charset="0"/>
                <a:cs typeface="Arial" pitchFamily="34" charset="0"/>
              </a:rPr>
              <a:t>o</a:t>
            </a:r>
            <a:r>
              <a:rPr sz="2000" dirty="0">
                <a:latin typeface="Arial" pitchFamily="34" charset="0"/>
                <a:cs typeface="Arial" pitchFamily="34" charset="0"/>
              </a:rPr>
              <a:t>s</a:t>
            </a:r>
            <a:r>
              <a:rPr sz="2000" spc="-70" dirty="0">
                <a:latin typeface="Arial" pitchFamily="34" charset="0"/>
                <a:cs typeface="Arial" pitchFamily="34" charset="0"/>
              </a:rPr>
              <a:t> </a:t>
            </a:r>
            <a:r>
              <a:rPr sz="2000" dirty="0">
                <a:latin typeface="Arial" pitchFamily="34" charset="0"/>
                <a:cs typeface="Arial" pitchFamily="34" charset="0"/>
              </a:rPr>
              <a:t>y</a:t>
            </a:r>
            <a:r>
              <a:rPr sz="2000" spc="-60" dirty="0">
                <a:latin typeface="Arial" pitchFamily="34" charset="0"/>
                <a:cs typeface="Arial" pitchFamily="34" charset="0"/>
              </a:rPr>
              <a:t> </a:t>
            </a:r>
            <a:r>
              <a:rPr sz="2000" dirty="0">
                <a:latin typeface="Arial" pitchFamily="34" charset="0"/>
                <a:cs typeface="Arial" pitchFamily="34" charset="0"/>
              </a:rPr>
              <a:t>l</a:t>
            </a:r>
            <a:r>
              <a:rPr sz="2000" spc="-5" dirty="0">
                <a:latin typeface="Arial" pitchFamily="34" charset="0"/>
                <a:cs typeface="Arial" pitchFamily="34" charset="0"/>
              </a:rPr>
              <a:t>o</a:t>
            </a:r>
            <a:r>
              <a:rPr sz="2000" dirty="0">
                <a:latin typeface="Arial" pitchFamily="34" charset="0"/>
                <a:cs typeface="Arial" pitchFamily="34" charset="0"/>
              </a:rPr>
              <a:t>s</a:t>
            </a:r>
            <a:r>
              <a:rPr sz="2000" spc="-75" dirty="0">
                <a:latin typeface="Arial" pitchFamily="34" charset="0"/>
                <a:cs typeface="Arial" pitchFamily="34" charset="0"/>
              </a:rPr>
              <a:t> </a:t>
            </a:r>
            <a:r>
              <a:rPr sz="2000" spc="-5" dirty="0">
                <a:latin typeface="Arial" pitchFamily="34" charset="0"/>
                <a:cs typeface="Arial" pitchFamily="34" charset="0"/>
              </a:rPr>
              <a:t>p</a:t>
            </a:r>
            <a:r>
              <a:rPr sz="2000" spc="-40" dirty="0">
                <a:latin typeface="Arial" pitchFamily="34" charset="0"/>
                <a:cs typeface="Arial" pitchFamily="34" charset="0"/>
              </a:rPr>
              <a:t>r</a:t>
            </a:r>
            <a:r>
              <a:rPr sz="2000" spc="-20" dirty="0">
                <a:latin typeface="Arial" pitchFamily="34" charset="0"/>
                <a:cs typeface="Arial" pitchFamily="34" charset="0"/>
              </a:rPr>
              <a:t>oy</a:t>
            </a:r>
            <a:r>
              <a:rPr sz="2000" dirty="0">
                <a:latin typeface="Arial" pitchFamily="34" charset="0"/>
                <a:cs typeface="Arial" pitchFamily="34" charset="0"/>
              </a:rPr>
              <a:t>e</a:t>
            </a:r>
            <a:r>
              <a:rPr sz="2000" spc="5" dirty="0">
                <a:latin typeface="Arial" pitchFamily="34" charset="0"/>
                <a:cs typeface="Arial" pitchFamily="34" charset="0"/>
              </a:rPr>
              <a:t>c</a:t>
            </a:r>
            <a:r>
              <a:rPr sz="2000" spc="-25" dirty="0">
                <a:latin typeface="Arial" pitchFamily="34" charset="0"/>
                <a:cs typeface="Arial" pitchFamily="34" charset="0"/>
              </a:rPr>
              <a:t>t</a:t>
            </a:r>
            <a:r>
              <a:rPr sz="2000" spc="-5" dirty="0">
                <a:latin typeface="Arial" pitchFamily="34" charset="0"/>
                <a:cs typeface="Arial" pitchFamily="34" charset="0"/>
              </a:rPr>
              <a:t>o</a:t>
            </a:r>
            <a:r>
              <a:rPr sz="2000" dirty="0">
                <a:latin typeface="Arial" pitchFamily="34" charset="0"/>
                <a:cs typeface="Arial" pitchFamily="34" charset="0"/>
              </a:rPr>
              <a:t>s</a:t>
            </a:r>
            <a:r>
              <a:rPr sz="2000" spc="-90" dirty="0">
                <a:latin typeface="Arial" pitchFamily="34" charset="0"/>
                <a:cs typeface="Arial" pitchFamily="34" charset="0"/>
              </a:rPr>
              <a:t> </a:t>
            </a:r>
            <a:r>
              <a:rPr sz="2000" spc="-5" dirty="0">
                <a:latin typeface="Arial" pitchFamily="34" charset="0"/>
                <a:cs typeface="Arial" pitchFamily="34" charset="0"/>
              </a:rPr>
              <a:t>p</a:t>
            </a:r>
            <a:r>
              <a:rPr sz="2000" spc="-40" dirty="0">
                <a:latin typeface="Arial" pitchFamily="34" charset="0"/>
                <a:cs typeface="Arial" pitchFamily="34" charset="0"/>
              </a:rPr>
              <a:t>r</a:t>
            </a:r>
            <a:r>
              <a:rPr sz="2000" dirty="0">
                <a:latin typeface="Arial" pitchFamily="34" charset="0"/>
                <a:cs typeface="Arial" pitchFamily="34" charset="0"/>
              </a:rPr>
              <a:t>ese</a:t>
            </a:r>
            <a:r>
              <a:rPr sz="2000" spc="-25" dirty="0">
                <a:latin typeface="Arial" pitchFamily="34" charset="0"/>
                <a:cs typeface="Arial" pitchFamily="34" charset="0"/>
              </a:rPr>
              <a:t>nt</a:t>
            </a:r>
            <a:r>
              <a:rPr sz="2000" dirty="0">
                <a:latin typeface="Arial" pitchFamily="34" charset="0"/>
                <a:cs typeface="Arial" pitchFamily="34" charset="0"/>
              </a:rPr>
              <a:t>ado</a:t>
            </a:r>
            <a:r>
              <a:rPr sz="2000" spc="-10" dirty="0">
                <a:latin typeface="Arial" pitchFamily="34" charset="0"/>
                <a:cs typeface="Arial" pitchFamily="34" charset="0"/>
              </a:rPr>
              <a:t>s</a:t>
            </a:r>
            <a:r>
              <a:rPr sz="2000" dirty="0">
                <a:latin typeface="Arial" pitchFamily="34" charset="0"/>
                <a:cs typeface="Arial" pitchFamily="34" charset="0"/>
              </a:rPr>
              <a:t>.</a:t>
            </a:r>
          </a:p>
          <a:p>
            <a:pPr marL="355600" marR="5080" indent="-342900" algn="ctr">
              <a:lnSpc>
                <a:spcPct val="100000"/>
              </a:lnSpc>
              <a:spcBef>
                <a:spcPts val="994"/>
              </a:spcBef>
            </a:pPr>
            <a:r>
              <a:rPr sz="2000" dirty="0">
                <a:solidFill>
                  <a:srgbClr val="A42F0F"/>
                </a:solidFill>
                <a:latin typeface="Arial" pitchFamily="34" charset="0"/>
                <a:cs typeface="Arial" pitchFamily="34" charset="0"/>
              </a:rPr>
              <a:t></a:t>
            </a:r>
            <a:r>
              <a:rPr sz="2000" spc="-40" dirty="0">
                <a:solidFill>
                  <a:srgbClr val="A42F0F"/>
                </a:solidFill>
                <a:latin typeface="Arial" pitchFamily="34" charset="0"/>
                <a:cs typeface="Arial" pitchFamily="34" charset="0"/>
              </a:rPr>
              <a:t> </a:t>
            </a:r>
            <a:r>
              <a:rPr sz="2000" b="1" spc="-5" dirty="0">
                <a:latin typeface="Arial" pitchFamily="34" charset="0"/>
                <a:cs typeface="Arial" pitchFamily="34" charset="0"/>
              </a:rPr>
              <a:t>Do</a:t>
            </a:r>
            <a:r>
              <a:rPr sz="2000" b="1" spc="5" dirty="0">
                <a:latin typeface="Arial" pitchFamily="34" charset="0"/>
                <a:cs typeface="Arial" pitchFamily="34" charset="0"/>
              </a:rPr>
              <a:t>c</a:t>
            </a:r>
            <a:r>
              <a:rPr sz="2000" b="1" spc="-35" dirty="0">
                <a:latin typeface="Arial" pitchFamily="34" charset="0"/>
                <a:cs typeface="Arial" pitchFamily="34" charset="0"/>
              </a:rPr>
              <a:t>u</a:t>
            </a:r>
            <a:r>
              <a:rPr sz="2000" b="1" spc="-5" dirty="0">
                <a:latin typeface="Arial" pitchFamily="34" charset="0"/>
                <a:cs typeface="Arial" pitchFamily="34" charset="0"/>
              </a:rPr>
              <a:t>m</a:t>
            </a:r>
            <a:r>
              <a:rPr sz="2000" b="1" spc="5" dirty="0">
                <a:latin typeface="Arial" pitchFamily="34" charset="0"/>
                <a:cs typeface="Arial" pitchFamily="34" charset="0"/>
              </a:rPr>
              <a:t>e</a:t>
            </a:r>
            <a:r>
              <a:rPr sz="2000" b="1" spc="-45" dirty="0">
                <a:latin typeface="Arial" pitchFamily="34" charset="0"/>
                <a:cs typeface="Arial" pitchFamily="34" charset="0"/>
              </a:rPr>
              <a:t>nt</a:t>
            </a:r>
            <a:r>
              <a:rPr sz="2000" b="1" spc="-15" dirty="0">
                <a:latin typeface="Arial" pitchFamily="34" charset="0"/>
                <a:cs typeface="Arial" pitchFamily="34" charset="0"/>
              </a:rPr>
              <a:t>os</a:t>
            </a:r>
            <a:r>
              <a:rPr sz="2000" b="1" dirty="0">
                <a:latin typeface="Arial" pitchFamily="34" charset="0"/>
                <a:cs typeface="Arial" pitchFamily="34" charset="0"/>
              </a:rPr>
              <a:t> </a:t>
            </a:r>
            <a:r>
              <a:rPr sz="2000" b="1" spc="-10" dirty="0">
                <a:latin typeface="Arial" pitchFamily="34" charset="0"/>
                <a:cs typeface="Arial" pitchFamily="34" charset="0"/>
              </a:rPr>
              <a:t> </a:t>
            </a:r>
            <a:r>
              <a:rPr sz="2000" b="1" spc="-5" dirty="0">
                <a:latin typeface="Arial" pitchFamily="34" charset="0"/>
                <a:cs typeface="Arial" pitchFamily="34" charset="0"/>
              </a:rPr>
              <a:t>d</a:t>
            </a:r>
            <a:r>
              <a:rPr sz="2000" b="1" dirty="0">
                <a:latin typeface="Arial" pitchFamily="34" charset="0"/>
                <a:cs typeface="Arial" pitchFamily="34" charset="0"/>
              </a:rPr>
              <a:t>e </a:t>
            </a:r>
            <a:r>
              <a:rPr sz="2000" b="1" spc="-25" dirty="0">
                <a:latin typeface="Arial" pitchFamily="34" charset="0"/>
                <a:cs typeface="Arial" pitchFamily="34" charset="0"/>
              </a:rPr>
              <a:t> </a:t>
            </a:r>
            <a:r>
              <a:rPr sz="2000" b="1" spc="-10" dirty="0">
                <a:latin typeface="Arial" pitchFamily="34" charset="0"/>
                <a:cs typeface="Arial" pitchFamily="34" charset="0"/>
              </a:rPr>
              <a:t>polí</a:t>
            </a:r>
            <a:r>
              <a:rPr sz="2000" b="1" spc="-20" dirty="0">
                <a:latin typeface="Arial" pitchFamily="34" charset="0"/>
                <a:cs typeface="Arial" pitchFamily="34" charset="0"/>
              </a:rPr>
              <a:t>t</a:t>
            </a:r>
            <a:r>
              <a:rPr sz="2000" b="1" dirty="0">
                <a:latin typeface="Arial" pitchFamily="34" charset="0"/>
                <a:cs typeface="Arial" pitchFamily="34" charset="0"/>
              </a:rPr>
              <a:t>i</a:t>
            </a:r>
            <a:r>
              <a:rPr sz="2000" b="1" spc="-25" dirty="0">
                <a:latin typeface="Arial" pitchFamily="34" charset="0"/>
                <a:cs typeface="Arial" pitchFamily="34" charset="0"/>
              </a:rPr>
              <a:t>c</a:t>
            </a:r>
            <a:r>
              <a:rPr sz="2000" b="1" spc="-10" dirty="0">
                <a:latin typeface="Arial" pitchFamily="34" charset="0"/>
                <a:cs typeface="Arial" pitchFamily="34" charset="0"/>
              </a:rPr>
              <a:t>a:</a:t>
            </a:r>
            <a:r>
              <a:rPr sz="2000" b="1" dirty="0">
                <a:latin typeface="Arial" pitchFamily="34" charset="0"/>
                <a:cs typeface="Arial" pitchFamily="34" charset="0"/>
              </a:rPr>
              <a:t> </a:t>
            </a:r>
            <a:r>
              <a:rPr sz="2000" b="1" spc="-30" dirty="0">
                <a:latin typeface="Arial" pitchFamily="34" charset="0"/>
                <a:cs typeface="Arial" pitchFamily="34" charset="0"/>
              </a:rPr>
              <a:t> </a:t>
            </a:r>
            <a:r>
              <a:rPr sz="2000" spc="-20" dirty="0">
                <a:latin typeface="Arial" pitchFamily="34" charset="0"/>
                <a:cs typeface="Arial" pitchFamily="34" charset="0"/>
              </a:rPr>
              <a:t>Pla</a:t>
            </a:r>
            <a:r>
              <a:rPr sz="2000" spc="-15" dirty="0">
                <a:latin typeface="Arial" pitchFamily="34" charset="0"/>
                <a:cs typeface="Arial" pitchFamily="34" charset="0"/>
              </a:rPr>
              <a:t>n</a:t>
            </a:r>
            <a:r>
              <a:rPr sz="2000" dirty="0">
                <a:latin typeface="Arial" pitchFamily="34" charset="0"/>
                <a:cs typeface="Arial" pitchFamily="34" charset="0"/>
              </a:rPr>
              <a:t> </a:t>
            </a:r>
            <a:r>
              <a:rPr sz="2000" spc="-30" dirty="0">
                <a:latin typeface="Arial" pitchFamily="34" charset="0"/>
                <a:cs typeface="Arial" pitchFamily="34" charset="0"/>
              </a:rPr>
              <a:t> </a:t>
            </a:r>
            <a:r>
              <a:rPr lang="es-CO" sz="2000" spc="-15" dirty="0">
                <a:latin typeface="Arial" pitchFamily="34" charset="0"/>
                <a:cs typeface="Arial" pitchFamily="34" charset="0"/>
              </a:rPr>
              <a:t>Nacional </a:t>
            </a:r>
            <a:r>
              <a:rPr sz="2000" spc="-5" dirty="0">
                <a:latin typeface="Arial" pitchFamily="34" charset="0"/>
                <a:cs typeface="Arial" pitchFamily="34" charset="0"/>
              </a:rPr>
              <a:t>d</a:t>
            </a:r>
            <a:r>
              <a:rPr sz="2000" dirty="0">
                <a:latin typeface="Arial" pitchFamily="34" charset="0"/>
                <a:cs typeface="Arial" pitchFamily="34" charset="0"/>
              </a:rPr>
              <a:t>e </a:t>
            </a:r>
            <a:r>
              <a:rPr sz="2000" spc="-35" dirty="0">
                <a:latin typeface="Arial" pitchFamily="34" charset="0"/>
                <a:cs typeface="Arial" pitchFamily="34" charset="0"/>
              </a:rPr>
              <a:t> </a:t>
            </a:r>
            <a:r>
              <a:rPr sz="2000" spc="-5" dirty="0">
                <a:latin typeface="Arial" pitchFamily="34" charset="0"/>
                <a:cs typeface="Arial" pitchFamily="34" charset="0"/>
              </a:rPr>
              <a:t>Des</a:t>
            </a:r>
            <a:r>
              <a:rPr sz="2000" spc="5" dirty="0">
                <a:latin typeface="Arial" pitchFamily="34" charset="0"/>
                <a:cs typeface="Arial" pitchFamily="34" charset="0"/>
              </a:rPr>
              <a:t>a</a:t>
            </a:r>
            <a:r>
              <a:rPr sz="2000" spc="-5" dirty="0">
                <a:latin typeface="Arial" pitchFamily="34" charset="0"/>
                <a:cs typeface="Arial" pitchFamily="34" charset="0"/>
              </a:rPr>
              <a:t>r</a:t>
            </a:r>
            <a:r>
              <a:rPr sz="2000" spc="-30" dirty="0">
                <a:latin typeface="Arial" pitchFamily="34" charset="0"/>
                <a:cs typeface="Arial" pitchFamily="34" charset="0"/>
              </a:rPr>
              <a:t>r</a:t>
            </a:r>
            <a:r>
              <a:rPr sz="2000" spc="-10" dirty="0">
                <a:latin typeface="Arial" pitchFamily="34" charset="0"/>
                <a:cs typeface="Arial" pitchFamily="34" charset="0"/>
              </a:rPr>
              <a:t>ol</a:t>
            </a:r>
            <a:r>
              <a:rPr sz="2000" spc="-25" dirty="0">
                <a:latin typeface="Arial" pitchFamily="34" charset="0"/>
                <a:cs typeface="Arial" pitchFamily="34" charset="0"/>
              </a:rPr>
              <a:t>l</a:t>
            </a:r>
            <a:r>
              <a:rPr sz="2000" spc="-60" dirty="0">
                <a:latin typeface="Arial" pitchFamily="34" charset="0"/>
                <a:cs typeface="Arial" pitchFamily="34" charset="0"/>
              </a:rPr>
              <a:t>o</a:t>
            </a:r>
            <a:r>
              <a:rPr sz="2000" spc="-10" dirty="0">
                <a:latin typeface="Arial" pitchFamily="34" charset="0"/>
                <a:cs typeface="Arial" pitchFamily="34" charset="0"/>
              </a:rPr>
              <a:t>, </a:t>
            </a:r>
            <a:r>
              <a:rPr sz="2000" spc="-20" dirty="0">
                <a:latin typeface="Arial" pitchFamily="34" charset="0"/>
                <a:cs typeface="Arial" pitchFamily="34" charset="0"/>
              </a:rPr>
              <a:t>Pla</a:t>
            </a:r>
            <a:r>
              <a:rPr sz="2000" spc="-15" dirty="0">
                <a:latin typeface="Arial" pitchFamily="34" charset="0"/>
                <a:cs typeface="Arial" pitchFamily="34" charset="0"/>
              </a:rPr>
              <a:t>n</a:t>
            </a:r>
            <a:r>
              <a:rPr sz="2000" dirty="0">
                <a:latin typeface="Arial" pitchFamily="34" charset="0"/>
                <a:cs typeface="Arial" pitchFamily="34" charset="0"/>
              </a:rPr>
              <a:t>  </a:t>
            </a:r>
            <a:r>
              <a:rPr sz="2000" spc="-5" dirty="0">
                <a:latin typeface="Arial" pitchFamily="34" charset="0"/>
                <a:cs typeface="Arial" pitchFamily="34" charset="0"/>
              </a:rPr>
              <a:t>d</a:t>
            </a:r>
            <a:r>
              <a:rPr sz="2000" dirty="0">
                <a:latin typeface="Arial" pitchFamily="34" charset="0"/>
                <a:cs typeface="Arial" pitchFamily="34" charset="0"/>
              </a:rPr>
              <a:t>e    </a:t>
            </a:r>
            <a:r>
              <a:rPr sz="2000" spc="135" dirty="0">
                <a:latin typeface="Arial" pitchFamily="34" charset="0"/>
                <a:cs typeface="Arial" pitchFamily="34" charset="0"/>
              </a:rPr>
              <a:t> </a:t>
            </a:r>
            <a:r>
              <a:rPr lang="es-CO" sz="2000" spc="-5" dirty="0">
                <a:latin typeface="Arial" pitchFamily="34" charset="0"/>
                <a:cs typeface="Arial" pitchFamily="34" charset="0"/>
              </a:rPr>
              <a:t>Des</a:t>
            </a:r>
            <a:r>
              <a:rPr lang="es-CO" sz="2000" spc="5" dirty="0">
                <a:latin typeface="Arial" pitchFamily="34" charset="0"/>
                <a:cs typeface="Arial" pitchFamily="34" charset="0"/>
              </a:rPr>
              <a:t>a</a:t>
            </a:r>
            <a:r>
              <a:rPr lang="es-CO" sz="2000" spc="-5" dirty="0">
                <a:latin typeface="Arial" pitchFamily="34" charset="0"/>
                <a:cs typeface="Arial" pitchFamily="34" charset="0"/>
              </a:rPr>
              <a:t>r</a:t>
            </a:r>
            <a:r>
              <a:rPr lang="es-CO" sz="2000" spc="-30" dirty="0">
                <a:latin typeface="Arial" pitchFamily="34" charset="0"/>
                <a:cs typeface="Arial" pitchFamily="34" charset="0"/>
              </a:rPr>
              <a:t>r</a:t>
            </a:r>
            <a:r>
              <a:rPr lang="es-CO" sz="2000" spc="-10" dirty="0">
                <a:latin typeface="Arial" pitchFamily="34" charset="0"/>
                <a:cs typeface="Arial" pitchFamily="34" charset="0"/>
              </a:rPr>
              <a:t>ol</a:t>
            </a:r>
            <a:r>
              <a:rPr lang="es-CO" sz="2000" spc="-25" dirty="0">
                <a:latin typeface="Arial" pitchFamily="34" charset="0"/>
                <a:cs typeface="Arial" pitchFamily="34" charset="0"/>
              </a:rPr>
              <a:t>l</a:t>
            </a:r>
            <a:r>
              <a:rPr lang="es-CO" sz="2000" spc="-15" dirty="0">
                <a:latin typeface="Arial" pitchFamily="34" charset="0"/>
                <a:cs typeface="Arial" pitchFamily="34" charset="0"/>
              </a:rPr>
              <a:t>o</a:t>
            </a:r>
            <a:r>
              <a:rPr sz="2000" dirty="0">
                <a:latin typeface="Arial" pitchFamily="34" charset="0"/>
                <a:cs typeface="Arial" pitchFamily="34" charset="0"/>
              </a:rPr>
              <a:t> </a:t>
            </a:r>
            <a:r>
              <a:rPr sz="2000" spc="-225" dirty="0">
                <a:latin typeface="Arial" pitchFamily="34" charset="0"/>
                <a:cs typeface="Arial" pitchFamily="34" charset="0"/>
              </a:rPr>
              <a:t>T</a:t>
            </a:r>
            <a:r>
              <a:rPr sz="2000" spc="-15" dirty="0">
                <a:latin typeface="Arial" pitchFamily="34" charset="0"/>
                <a:cs typeface="Arial" pitchFamily="34" charset="0"/>
              </a:rPr>
              <a:t>er</a:t>
            </a:r>
            <a:r>
              <a:rPr sz="2000" spc="-5" dirty="0">
                <a:latin typeface="Arial" pitchFamily="34" charset="0"/>
                <a:cs typeface="Arial" pitchFamily="34" charset="0"/>
              </a:rPr>
              <a:t>r</a:t>
            </a:r>
            <a:r>
              <a:rPr sz="2000" dirty="0">
                <a:latin typeface="Arial" pitchFamily="34" charset="0"/>
                <a:cs typeface="Arial" pitchFamily="34" charset="0"/>
              </a:rPr>
              <a:t>i</a:t>
            </a:r>
            <a:r>
              <a:rPr sz="2000" spc="-35" dirty="0">
                <a:latin typeface="Arial" pitchFamily="34" charset="0"/>
                <a:cs typeface="Arial" pitchFamily="34" charset="0"/>
              </a:rPr>
              <a:t>t</a:t>
            </a:r>
            <a:r>
              <a:rPr sz="2000" spc="-5" dirty="0">
                <a:latin typeface="Arial" pitchFamily="34" charset="0"/>
                <a:cs typeface="Arial" pitchFamily="34" charset="0"/>
              </a:rPr>
              <a:t>or</a:t>
            </a:r>
            <a:r>
              <a:rPr sz="2000" dirty="0">
                <a:latin typeface="Arial" pitchFamily="34" charset="0"/>
                <a:cs typeface="Arial" pitchFamily="34" charset="0"/>
              </a:rPr>
              <a:t>ial</a:t>
            </a:r>
            <a:r>
              <a:rPr sz="2000" spc="-10" dirty="0">
                <a:latin typeface="Arial" pitchFamily="34" charset="0"/>
                <a:cs typeface="Arial" pitchFamily="34" charset="0"/>
              </a:rPr>
              <a:t>,</a:t>
            </a:r>
            <a:r>
              <a:rPr sz="2000" dirty="0">
                <a:latin typeface="Arial" pitchFamily="34" charset="0"/>
                <a:cs typeface="Arial" pitchFamily="34" charset="0"/>
              </a:rPr>
              <a:t>  Plan </a:t>
            </a:r>
            <a:r>
              <a:rPr lang="es-CO" sz="2000" spc="-35" dirty="0">
                <a:latin typeface="Arial" pitchFamily="34" charset="0"/>
                <a:cs typeface="Arial" pitchFamily="34" charset="0"/>
              </a:rPr>
              <a:t>E</a:t>
            </a:r>
            <a:r>
              <a:rPr lang="es-CO" sz="2000" spc="-5" dirty="0">
                <a:latin typeface="Arial" pitchFamily="34" charset="0"/>
                <a:cs typeface="Arial" pitchFamily="34" charset="0"/>
              </a:rPr>
              <a:t>du</a:t>
            </a:r>
            <a:r>
              <a:rPr lang="es-CO" sz="2000" spc="-20" dirty="0">
                <a:latin typeface="Arial" pitchFamily="34" charset="0"/>
                <a:cs typeface="Arial" pitchFamily="34" charset="0"/>
              </a:rPr>
              <a:t>c</a:t>
            </a:r>
            <a:r>
              <a:rPr lang="es-CO" sz="2000" spc="-25" dirty="0">
                <a:latin typeface="Arial" pitchFamily="34" charset="0"/>
                <a:cs typeface="Arial" pitchFamily="34" charset="0"/>
              </a:rPr>
              <a:t>a</a:t>
            </a:r>
            <a:r>
              <a:rPr lang="es-CO" sz="2000" dirty="0">
                <a:latin typeface="Arial" pitchFamily="34" charset="0"/>
                <a:cs typeface="Arial" pitchFamily="34" charset="0"/>
              </a:rPr>
              <a:t>ti</a:t>
            </a:r>
            <a:r>
              <a:rPr lang="es-CO" sz="2000" spc="-35" dirty="0">
                <a:latin typeface="Arial" pitchFamily="34" charset="0"/>
                <a:cs typeface="Arial" pitchFamily="34" charset="0"/>
              </a:rPr>
              <a:t>v</a:t>
            </a:r>
            <a:r>
              <a:rPr lang="es-CO" sz="2000" dirty="0">
                <a:latin typeface="Arial" pitchFamily="34" charset="0"/>
                <a:cs typeface="Arial" pitchFamily="34" charset="0"/>
              </a:rPr>
              <a:t>o</a:t>
            </a:r>
            <a:r>
              <a:rPr sz="2000" dirty="0">
                <a:latin typeface="Arial" pitchFamily="34" charset="0"/>
                <a:cs typeface="Arial" pitchFamily="34" charset="0"/>
              </a:rPr>
              <a:t> In</a:t>
            </a:r>
            <a:r>
              <a:rPr sz="2000" spc="-35" dirty="0">
                <a:latin typeface="Arial" pitchFamily="34" charset="0"/>
                <a:cs typeface="Arial" pitchFamily="34" charset="0"/>
              </a:rPr>
              <a:t>s</a:t>
            </a:r>
            <a:r>
              <a:rPr sz="2000" dirty="0">
                <a:latin typeface="Arial" pitchFamily="34" charset="0"/>
                <a:cs typeface="Arial" pitchFamily="34" charset="0"/>
              </a:rPr>
              <a:t>tituci</a:t>
            </a:r>
            <a:r>
              <a:rPr sz="2000" spc="-5" dirty="0">
                <a:latin typeface="Arial" pitchFamily="34" charset="0"/>
                <a:cs typeface="Arial" pitchFamily="34" charset="0"/>
              </a:rPr>
              <a:t>ona</a:t>
            </a:r>
            <a:r>
              <a:rPr sz="2000" dirty="0">
                <a:latin typeface="Arial" pitchFamily="34" charset="0"/>
                <a:cs typeface="Arial" pitchFamily="34" charset="0"/>
              </a:rPr>
              <a:t>l</a:t>
            </a:r>
            <a:r>
              <a:rPr sz="2000" spc="-10" dirty="0">
                <a:latin typeface="Arial" pitchFamily="34" charset="0"/>
                <a:cs typeface="Arial" pitchFamily="34" charset="0"/>
              </a:rPr>
              <a:t>,</a:t>
            </a:r>
            <a:r>
              <a:rPr sz="2000" spc="-70" dirty="0">
                <a:latin typeface="Arial" pitchFamily="34" charset="0"/>
                <a:cs typeface="Arial" pitchFamily="34" charset="0"/>
              </a:rPr>
              <a:t> </a:t>
            </a:r>
            <a:r>
              <a:rPr sz="2000" dirty="0">
                <a:latin typeface="Arial" pitchFamily="34" charset="0"/>
                <a:cs typeface="Arial" pitchFamily="34" charset="0"/>
              </a:rPr>
              <a:t>Plan</a:t>
            </a:r>
            <a:r>
              <a:rPr sz="2000" spc="-80" dirty="0">
                <a:latin typeface="Arial" pitchFamily="34" charset="0"/>
                <a:cs typeface="Arial" pitchFamily="34" charset="0"/>
              </a:rPr>
              <a:t> </a:t>
            </a:r>
            <a:r>
              <a:rPr sz="2000" spc="-20" dirty="0">
                <a:latin typeface="Arial" pitchFamily="34" charset="0"/>
                <a:cs typeface="Arial" pitchFamily="34" charset="0"/>
              </a:rPr>
              <a:t>d</a:t>
            </a:r>
            <a:r>
              <a:rPr sz="2000" spc="-15" dirty="0">
                <a:latin typeface="Arial" pitchFamily="34" charset="0"/>
                <a:cs typeface="Arial" pitchFamily="34" charset="0"/>
              </a:rPr>
              <a:t>e</a:t>
            </a:r>
            <a:r>
              <a:rPr sz="2000" spc="-55" dirty="0">
                <a:latin typeface="Arial" pitchFamily="34" charset="0"/>
                <a:cs typeface="Arial" pitchFamily="34" charset="0"/>
              </a:rPr>
              <a:t> </a:t>
            </a:r>
            <a:r>
              <a:rPr sz="2000" spc="-20" dirty="0">
                <a:latin typeface="Arial" pitchFamily="34" charset="0"/>
                <a:cs typeface="Arial" pitchFamily="34" charset="0"/>
              </a:rPr>
              <a:t>Me</a:t>
            </a:r>
            <a:r>
              <a:rPr sz="2000" spc="-5" dirty="0">
                <a:latin typeface="Arial" pitchFamily="34" charset="0"/>
                <a:cs typeface="Arial" pitchFamily="34" charset="0"/>
              </a:rPr>
              <a:t>j</a:t>
            </a:r>
            <a:r>
              <a:rPr sz="2000" spc="-20" dirty="0">
                <a:latin typeface="Arial" pitchFamily="34" charset="0"/>
                <a:cs typeface="Arial" pitchFamily="34" charset="0"/>
              </a:rPr>
              <a:t>o</a:t>
            </a:r>
            <a:r>
              <a:rPr sz="2000" spc="-60" dirty="0">
                <a:latin typeface="Arial" pitchFamily="34" charset="0"/>
                <a:cs typeface="Arial" pitchFamily="34" charset="0"/>
              </a:rPr>
              <a:t>r</a:t>
            </a:r>
            <a:r>
              <a:rPr sz="2000" dirty="0">
                <a:latin typeface="Arial" pitchFamily="34" charset="0"/>
                <a:cs typeface="Arial" pitchFamily="34" charset="0"/>
              </a:rPr>
              <a:t>ami</a:t>
            </a:r>
            <a:r>
              <a:rPr sz="2000" spc="-10" dirty="0">
                <a:latin typeface="Arial" pitchFamily="34" charset="0"/>
                <a:cs typeface="Arial" pitchFamily="34" charset="0"/>
              </a:rPr>
              <a:t>e</a:t>
            </a:r>
            <a:r>
              <a:rPr sz="2000" spc="-25" dirty="0">
                <a:latin typeface="Arial" pitchFamily="34" charset="0"/>
                <a:cs typeface="Arial" pitchFamily="34" charset="0"/>
              </a:rPr>
              <a:t>n</a:t>
            </a:r>
            <a:r>
              <a:rPr sz="2000" spc="-35" dirty="0">
                <a:latin typeface="Arial" pitchFamily="34" charset="0"/>
                <a:cs typeface="Arial" pitchFamily="34" charset="0"/>
              </a:rPr>
              <a:t>t</a:t>
            </a:r>
            <a:r>
              <a:rPr sz="2000" dirty="0">
                <a:latin typeface="Arial" pitchFamily="34" charset="0"/>
                <a:cs typeface="Arial" pitchFamily="34" charset="0"/>
              </a:rPr>
              <a:t>o</a:t>
            </a:r>
            <a:r>
              <a:rPr sz="2000" spc="-75" dirty="0">
                <a:latin typeface="Arial" pitchFamily="34" charset="0"/>
                <a:cs typeface="Arial" pitchFamily="34" charset="0"/>
              </a:rPr>
              <a:t> </a:t>
            </a:r>
            <a:r>
              <a:rPr sz="2000" dirty="0">
                <a:latin typeface="Arial" pitchFamily="34" charset="0"/>
                <a:cs typeface="Arial" pitchFamily="34" charset="0"/>
              </a:rPr>
              <a:t>In</a:t>
            </a:r>
            <a:r>
              <a:rPr sz="2000" spc="-35" dirty="0">
                <a:latin typeface="Arial" pitchFamily="34" charset="0"/>
                <a:cs typeface="Arial" pitchFamily="34" charset="0"/>
              </a:rPr>
              <a:t>s</a:t>
            </a:r>
            <a:r>
              <a:rPr sz="2000" dirty="0">
                <a:latin typeface="Arial" pitchFamily="34" charset="0"/>
                <a:cs typeface="Arial" pitchFamily="34" charset="0"/>
              </a:rPr>
              <a:t>tituci</a:t>
            </a:r>
            <a:r>
              <a:rPr sz="2000" spc="-5" dirty="0">
                <a:latin typeface="Arial" pitchFamily="34" charset="0"/>
                <a:cs typeface="Arial" pitchFamily="34" charset="0"/>
              </a:rPr>
              <a:t>ona</a:t>
            </a:r>
            <a:r>
              <a:rPr sz="2000" dirty="0">
                <a:latin typeface="Arial" pitchFamily="34" charset="0"/>
                <a:cs typeface="Arial" pitchFamily="34" charset="0"/>
              </a:rPr>
              <a:t>l.</a:t>
            </a:r>
          </a:p>
          <a:p>
            <a:pPr marL="12700" algn="ctr">
              <a:lnSpc>
                <a:spcPct val="100000"/>
              </a:lnSpc>
              <a:spcBef>
                <a:spcPts val="994"/>
              </a:spcBef>
            </a:pPr>
            <a:r>
              <a:rPr sz="2000" dirty="0">
                <a:solidFill>
                  <a:srgbClr val="A42F0F"/>
                </a:solidFill>
                <a:latin typeface="Arial" pitchFamily="34" charset="0"/>
                <a:cs typeface="Arial" pitchFamily="34" charset="0"/>
              </a:rPr>
              <a:t></a:t>
            </a:r>
            <a:r>
              <a:rPr sz="2000" spc="-45" dirty="0">
                <a:solidFill>
                  <a:srgbClr val="A42F0F"/>
                </a:solidFill>
                <a:latin typeface="Arial" pitchFamily="34" charset="0"/>
                <a:cs typeface="Arial" pitchFamily="34" charset="0"/>
              </a:rPr>
              <a:t> </a:t>
            </a:r>
            <a:r>
              <a:rPr sz="2000" b="1" dirty="0">
                <a:latin typeface="Arial" pitchFamily="34" charset="0"/>
                <a:cs typeface="Arial" pitchFamily="34" charset="0"/>
              </a:rPr>
              <a:t>Ma</a:t>
            </a:r>
            <a:r>
              <a:rPr sz="2000" b="1" spc="-40" dirty="0">
                <a:latin typeface="Arial" pitchFamily="34" charset="0"/>
                <a:cs typeface="Arial" pitchFamily="34" charset="0"/>
              </a:rPr>
              <a:t>r</a:t>
            </a:r>
            <a:r>
              <a:rPr sz="2000" b="1" spc="-10" dirty="0">
                <a:latin typeface="Arial" pitchFamily="34" charset="0"/>
                <a:cs typeface="Arial" pitchFamily="34" charset="0"/>
              </a:rPr>
              <a:t>c</a:t>
            </a:r>
            <a:r>
              <a:rPr sz="2000" b="1" dirty="0">
                <a:latin typeface="Arial" pitchFamily="34" charset="0"/>
                <a:cs typeface="Arial" pitchFamily="34" charset="0"/>
              </a:rPr>
              <a:t>o</a:t>
            </a:r>
            <a:r>
              <a:rPr sz="2000" b="1" spc="195" dirty="0">
                <a:latin typeface="Arial" pitchFamily="34" charset="0"/>
                <a:cs typeface="Arial" pitchFamily="34" charset="0"/>
              </a:rPr>
              <a:t> </a:t>
            </a:r>
            <a:r>
              <a:rPr sz="2000" b="1" dirty="0">
                <a:latin typeface="Arial" pitchFamily="34" charset="0"/>
                <a:cs typeface="Arial" pitchFamily="34" charset="0"/>
              </a:rPr>
              <a:t>Le</a:t>
            </a:r>
            <a:r>
              <a:rPr sz="2000" b="1" spc="-40" dirty="0">
                <a:latin typeface="Arial" pitchFamily="34" charset="0"/>
                <a:cs typeface="Arial" pitchFamily="34" charset="0"/>
              </a:rPr>
              <a:t>g</a:t>
            </a:r>
            <a:r>
              <a:rPr sz="2000" b="1" spc="-15" dirty="0">
                <a:latin typeface="Arial" pitchFamily="34" charset="0"/>
                <a:cs typeface="Arial" pitchFamily="34" charset="0"/>
              </a:rPr>
              <a:t>a</a:t>
            </a:r>
            <a:r>
              <a:rPr sz="2000" b="1" spc="-25" dirty="0">
                <a:latin typeface="Arial" pitchFamily="34" charset="0"/>
                <a:cs typeface="Arial" pitchFamily="34" charset="0"/>
              </a:rPr>
              <a:t>l</a:t>
            </a:r>
            <a:r>
              <a:rPr sz="2000" spc="-10" dirty="0">
                <a:latin typeface="Arial" pitchFamily="34" charset="0"/>
                <a:cs typeface="Arial" pitchFamily="34" charset="0"/>
              </a:rPr>
              <a:t>:</a:t>
            </a:r>
            <a:r>
              <a:rPr sz="2000" spc="195" dirty="0">
                <a:latin typeface="Arial" pitchFamily="34" charset="0"/>
                <a:cs typeface="Arial" pitchFamily="34" charset="0"/>
              </a:rPr>
              <a:t> </a:t>
            </a:r>
            <a:r>
              <a:rPr sz="2000" spc="-5" dirty="0">
                <a:latin typeface="Arial" pitchFamily="34" charset="0"/>
                <a:cs typeface="Arial" pitchFamily="34" charset="0"/>
              </a:rPr>
              <a:t>Con</a:t>
            </a:r>
            <a:r>
              <a:rPr sz="2000" spc="-35" dirty="0">
                <a:latin typeface="Arial" pitchFamily="34" charset="0"/>
                <a:cs typeface="Arial" pitchFamily="34" charset="0"/>
              </a:rPr>
              <a:t>s</a:t>
            </a:r>
            <a:r>
              <a:rPr sz="2000" dirty="0">
                <a:latin typeface="Arial" pitchFamily="34" charset="0"/>
                <a:cs typeface="Arial" pitchFamily="34" charset="0"/>
              </a:rPr>
              <a:t>tit</a:t>
            </a:r>
            <a:r>
              <a:rPr sz="2000" spc="-20" dirty="0">
                <a:latin typeface="Arial" pitchFamily="34" charset="0"/>
                <a:cs typeface="Arial" pitchFamily="34" charset="0"/>
              </a:rPr>
              <a:t>u</a:t>
            </a:r>
            <a:r>
              <a:rPr sz="2000" dirty="0">
                <a:latin typeface="Arial" pitchFamily="34" charset="0"/>
                <a:cs typeface="Arial" pitchFamily="34" charset="0"/>
              </a:rPr>
              <a:t>c</a:t>
            </a:r>
            <a:r>
              <a:rPr sz="2000" spc="-10" dirty="0">
                <a:latin typeface="Arial" pitchFamily="34" charset="0"/>
                <a:cs typeface="Arial" pitchFamily="34" charset="0"/>
              </a:rPr>
              <a:t>i</a:t>
            </a:r>
            <a:r>
              <a:rPr sz="2000" spc="-5" dirty="0">
                <a:latin typeface="Arial" pitchFamily="34" charset="0"/>
                <a:cs typeface="Arial" pitchFamily="34" charset="0"/>
              </a:rPr>
              <a:t>ó</a:t>
            </a:r>
            <a:r>
              <a:rPr sz="2000" dirty="0">
                <a:latin typeface="Arial" pitchFamily="34" charset="0"/>
                <a:cs typeface="Arial" pitchFamily="34" charset="0"/>
              </a:rPr>
              <a:t>n</a:t>
            </a:r>
            <a:r>
              <a:rPr sz="2000" spc="195" dirty="0">
                <a:latin typeface="Arial" pitchFamily="34" charset="0"/>
                <a:cs typeface="Arial" pitchFamily="34" charset="0"/>
              </a:rPr>
              <a:t> </a:t>
            </a:r>
            <a:r>
              <a:rPr sz="2000" spc="-55" dirty="0">
                <a:latin typeface="Arial" pitchFamily="34" charset="0"/>
                <a:cs typeface="Arial" pitchFamily="34" charset="0"/>
              </a:rPr>
              <a:t>P</a:t>
            </a:r>
            <a:r>
              <a:rPr sz="2000" spc="-5" dirty="0">
                <a:latin typeface="Arial" pitchFamily="34" charset="0"/>
                <a:cs typeface="Arial" pitchFamily="34" charset="0"/>
              </a:rPr>
              <a:t>o</a:t>
            </a:r>
            <a:r>
              <a:rPr sz="2000" dirty="0">
                <a:latin typeface="Arial" pitchFamily="34" charset="0"/>
                <a:cs typeface="Arial" pitchFamily="34" charset="0"/>
              </a:rPr>
              <a:t>lí</a:t>
            </a:r>
            <a:r>
              <a:rPr sz="2000" spc="-10" dirty="0">
                <a:latin typeface="Arial" pitchFamily="34" charset="0"/>
                <a:cs typeface="Arial" pitchFamily="34" charset="0"/>
              </a:rPr>
              <a:t>t</a:t>
            </a:r>
            <a:r>
              <a:rPr sz="2000" dirty="0">
                <a:latin typeface="Arial" pitchFamily="34" charset="0"/>
                <a:cs typeface="Arial" pitchFamily="34" charset="0"/>
              </a:rPr>
              <a:t>i</a:t>
            </a:r>
            <a:r>
              <a:rPr sz="2000" spc="-25" dirty="0">
                <a:latin typeface="Arial" pitchFamily="34" charset="0"/>
                <a:cs typeface="Arial" pitchFamily="34" charset="0"/>
              </a:rPr>
              <a:t>c</a:t>
            </a:r>
            <a:r>
              <a:rPr sz="2000" dirty="0">
                <a:latin typeface="Arial" pitchFamily="34" charset="0"/>
                <a:cs typeface="Arial" pitchFamily="34" charset="0"/>
              </a:rPr>
              <a:t>a,</a:t>
            </a:r>
            <a:r>
              <a:rPr sz="2000" spc="204" dirty="0">
                <a:latin typeface="Arial" pitchFamily="34" charset="0"/>
                <a:cs typeface="Arial" pitchFamily="34" charset="0"/>
              </a:rPr>
              <a:t> </a:t>
            </a:r>
            <a:r>
              <a:rPr sz="2000" spc="-5" dirty="0">
                <a:latin typeface="Arial" pitchFamily="34" charset="0"/>
                <a:cs typeface="Arial" pitchFamily="34" charset="0"/>
              </a:rPr>
              <a:t>L</a:t>
            </a:r>
            <a:r>
              <a:rPr sz="2000" spc="-10" dirty="0">
                <a:latin typeface="Arial" pitchFamily="34" charset="0"/>
                <a:cs typeface="Arial" pitchFamily="34" charset="0"/>
              </a:rPr>
              <a:t>e</a:t>
            </a:r>
            <a:r>
              <a:rPr sz="2000" dirty="0">
                <a:latin typeface="Arial" pitchFamily="34" charset="0"/>
                <a:cs typeface="Arial" pitchFamily="34" charset="0"/>
              </a:rPr>
              <a:t>y</a:t>
            </a:r>
            <a:r>
              <a:rPr sz="2000" spc="204" dirty="0">
                <a:latin typeface="Arial" pitchFamily="34" charset="0"/>
                <a:cs typeface="Arial" pitchFamily="34" charset="0"/>
              </a:rPr>
              <a:t> </a:t>
            </a:r>
            <a:r>
              <a:rPr sz="2000" spc="-10" dirty="0">
                <a:latin typeface="Arial" pitchFamily="34" charset="0"/>
                <a:cs typeface="Arial" pitchFamily="34" charset="0"/>
              </a:rPr>
              <a:t>11</a:t>
            </a:r>
            <a:r>
              <a:rPr sz="2000" dirty="0">
                <a:latin typeface="Arial" pitchFamily="34" charset="0"/>
                <a:cs typeface="Arial" pitchFamily="34" charset="0"/>
              </a:rPr>
              <a:t>5</a:t>
            </a:r>
            <a:r>
              <a:rPr sz="2000" spc="195" dirty="0">
                <a:latin typeface="Arial" pitchFamily="34" charset="0"/>
                <a:cs typeface="Arial" pitchFamily="34" charset="0"/>
              </a:rPr>
              <a:t> </a:t>
            </a:r>
            <a:r>
              <a:rPr sz="2000" spc="-5" dirty="0">
                <a:latin typeface="Arial" pitchFamily="34" charset="0"/>
                <a:cs typeface="Arial" pitchFamily="34" charset="0"/>
              </a:rPr>
              <a:t>d</a:t>
            </a:r>
            <a:r>
              <a:rPr sz="2000" dirty="0">
                <a:latin typeface="Arial" pitchFamily="34" charset="0"/>
                <a:cs typeface="Arial" pitchFamily="34" charset="0"/>
              </a:rPr>
              <a:t>e</a:t>
            </a:r>
            <a:r>
              <a:rPr sz="2000" spc="204" dirty="0">
                <a:latin typeface="Arial" pitchFamily="34" charset="0"/>
                <a:cs typeface="Arial" pitchFamily="34" charset="0"/>
              </a:rPr>
              <a:t> </a:t>
            </a:r>
            <a:r>
              <a:rPr sz="2000" spc="-10" dirty="0">
                <a:latin typeface="Arial" pitchFamily="34" charset="0"/>
                <a:cs typeface="Arial" pitchFamily="34" charset="0"/>
              </a:rPr>
              <a:t>199</a:t>
            </a:r>
            <a:r>
              <a:rPr sz="2000" spc="-5" dirty="0">
                <a:latin typeface="Arial" pitchFamily="34" charset="0"/>
                <a:cs typeface="Arial" pitchFamily="34" charset="0"/>
              </a:rPr>
              <a:t>4</a:t>
            </a:r>
            <a:r>
              <a:rPr sz="2000" spc="-10" dirty="0">
                <a:latin typeface="Arial" pitchFamily="34" charset="0"/>
                <a:cs typeface="Arial" pitchFamily="34" charset="0"/>
              </a:rPr>
              <a:t>,</a:t>
            </a:r>
            <a:r>
              <a:rPr sz="2000" spc="200" dirty="0">
                <a:latin typeface="Arial" pitchFamily="34" charset="0"/>
                <a:cs typeface="Arial" pitchFamily="34" charset="0"/>
              </a:rPr>
              <a:t> </a:t>
            </a:r>
            <a:r>
              <a:rPr sz="2000" spc="-5" dirty="0">
                <a:latin typeface="Arial" pitchFamily="34" charset="0"/>
                <a:cs typeface="Arial" pitchFamily="34" charset="0"/>
              </a:rPr>
              <a:t>L</a:t>
            </a:r>
            <a:r>
              <a:rPr sz="2000" spc="-10" dirty="0">
                <a:latin typeface="Arial" pitchFamily="34" charset="0"/>
                <a:cs typeface="Arial" pitchFamily="34" charset="0"/>
              </a:rPr>
              <a:t>e</a:t>
            </a:r>
            <a:r>
              <a:rPr sz="2000" dirty="0">
                <a:latin typeface="Arial" pitchFamily="34" charset="0"/>
                <a:cs typeface="Arial" pitchFamily="34" charset="0"/>
              </a:rPr>
              <a:t>y</a:t>
            </a:r>
            <a:r>
              <a:rPr lang="es-CO" sz="2000" dirty="0">
                <a:latin typeface="Arial" pitchFamily="34" charset="0"/>
                <a:cs typeface="Arial" pitchFamily="34" charset="0"/>
              </a:rPr>
              <a:t> </a:t>
            </a:r>
            <a:r>
              <a:rPr sz="2000" spc="-20" dirty="0">
                <a:latin typeface="Arial" pitchFamily="34" charset="0"/>
                <a:cs typeface="Arial" pitchFamily="34" charset="0"/>
              </a:rPr>
              <a:t>71</a:t>
            </a:r>
            <a:r>
              <a:rPr sz="2000" spc="-15" dirty="0">
                <a:latin typeface="Arial" pitchFamily="34" charset="0"/>
                <a:cs typeface="Arial" pitchFamily="34" charset="0"/>
              </a:rPr>
              <a:t>5</a:t>
            </a:r>
            <a:r>
              <a:rPr sz="2000" spc="185" dirty="0">
                <a:latin typeface="Arial" pitchFamily="34" charset="0"/>
                <a:cs typeface="Arial" pitchFamily="34" charset="0"/>
              </a:rPr>
              <a:t> </a:t>
            </a:r>
            <a:r>
              <a:rPr sz="2000" spc="-20" dirty="0">
                <a:latin typeface="Arial" pitchFamily="34" charset="0"/>
                <a:cs typeface="Arial" pitchFamily="34" charset="0"/>
              </a:rPr>
              <a:t>d</a:t>
            </a:r>
            <a:r>
              <a:rPr sz="2000" spc="-15" dirty="0">
                <a:latin typeface="Arial" pitchFamily="34" charset="0"/>
                <a:cs typeface="Arial" pitchFamily="34" charset="0"/>
              </a:rPr>
              <a:t>e</a:t>
            </a:r>
            <a:r>
              <a:rPr sz="2000" spc="200" dirty="0">
                <a:latin typeface="Arial" pitchFamily="34" charset="0"/>
                <a:cs typeface="Arial" pitchFamily="34" charset="0"/>
              </a:rPr>
              <a:t> </a:t>
            </a:r>
            <a:r>
              <a:rPr sz="2000" spc="-15" dirty="0">
                <a:latin typeface="Arial" pitchFamily="34" charset="0"/>
                <a:cs typeface="Arial" pitchFamily="34" charset="0"/>
              </a:rPr>
              <a:t>2</a:t>
            </a:r>
            <a:r>
              <a:rPr sz="2000" spc="-25" dirty="0">
                <a:latin typeface="Arial" pitchFamily="34" charset="0"/>
                <a:cs typeface="Arial" pitchFamily="34" charset="0"/>
              </a:rPr>
              <a:t>0</a:t>
            </a:r>
            <a:r>
              <a:rPr sz="2000" spc="-35" dirty="0">
                <a:latin typeface="Arial" pitchFamily="34" charset="0"/>
                <a:cs typeface="Arial" pitchFamily="34" charset="0"/>
              </a:rPr>
              <a:t>0</a:t>
            </a:r>
            <a:r>
              <a:rPr sz="2000" spc="-20" dirty="0">
                <a:latin typeface="Arial" pitchFamily="34" charset="0"/>
                <a:cs typeface="Arial" pitchFamily="34" charset="0"/>
              </a:rPr>
              <a:t>1</a:t>
            </a:r>
            <a:r>
              <a:rPr sz="2000" spc="-10" dirty="0">
                <a:latin typeface="Arial" pitchFamily="34" charset="0"/>
                <a:cs typeface="Arial" pitchFamily="34" charset="0"/>
              </a:rPr>
              <a:t>,</a:t>
            </a:r>
            <a:r>
              <a:rPr sz="2000" spc="190" dirty="0">
                <a:latin typeface="Arial" pitchFamily="34" charset="0"/>
                <a:cs typeface="Arial" pitchFamily="34" charset="0"/>
              </a:rPr>
              <a:t> </a:t>
            </a:r>
            <a:r>
              <a:rPr sz="2000" dirty="0">
                <a:latin typeface="Arial" pitchFamily="34" charset="0"/>
                <a:cs typeface="Arial" pitchFamily="34" charset="0"/>
              </a:rPr>
              <a:t>la</a:t>
            </a:r>
            <a:r>
              <a:rPr sz="2000" spc="190" dirty="0">
                <a:latin typeface="Arial" pitchFamily="34" charset="0"/>
                <a:cs typeface="Arial" pitchFamily="34" charset="0"/>
              </a:rPr>
              <a:t> </a:t>
            </a:r>
            <a:r>
              <a:rPr sz="2000" spc="-15" dirty="0">
                <a:latin typeface="Arial" pitchFamily="34" charset="0"/>
                <a:cs typeface="Arial" pitchFamily="34" charset="0"/>
              </a:rPr>
              <a:t>L</a:t>
            </a:r>
            <a:r>
              <a:rPr sz="2000" spc="-35" dirty="0">
                <a:latin typeface="Arial" pitchFamily="34" charset="0"/>
                <a:cs typeface="Arial" pitchFamily="34" charset="0"/>
              </a:rPr>
              <a:t>e</a:t>
            </a:r>
            <a:r>
              <a:rPr sz="2000" spc="-15" dirty="0">
                <a:latin typeface="Arial" pitchFamily="34" charset="0"/>
                <a:cs typeface="Arial" pitchFamily="34" charset="0"/>
              </a:rPr>
              <a:t>y</a:t>
            </a:r>
            <a:r>
              <a:rPr sz="2000" spc="200" dirty="0">
                <a:latin typeface="Arial" pitchFamily="34" charset="0"/>
                <a:cs typeface="Arial" pitchFamily="34" charset="0"/>
              </a:rPr>
              <a:t> </a:t>
            </a:r>
            <a:r>
              <a:rPr sz="2000" spc="-15" dirty="0">
                <a:latin typeface="Arial" pitchFamily="34" charset="0"/>
                <a:cs typeface="Arial" pitchFamily="34" charset="0"/>
              </a:rPr>
              <a:t>4</a:t>
            </a:r>
            <a:r>
              <a:rPr sz="2000" spc="-40" dirty="0">
                <a:latin typeface="Arial" pitchFamily="34" charset="0"/>
                <a:cs typeface="Arial" pitchFamily="34" charset="0"/>
              </a:rPr>
              <a:t>8</a:t>
            </a:r>
            <a:r>
              <a:rPr sz="2000" spc="-15" dirty="0">
                <a:latin typeface="Arial" pitchFamily="34" charset="0"/>
                <a:cs typeface="Arial" pitchFamily="34" charset="0"/>
              </a:rPr>
              <a:t>9</a:t>
            </a:r>
            <a:r>
              <a:rPr sz="2000" spc="185" dirty="0">
                <a:latin typeface="Arial" pitchFamily="34" charset="0"/>
                <a:cs typeface="Arial" pitchFamily="34" charset="0"/>
              </a:rPr>
              <a:t> </a:t>
            </a:r>
            <a:r>
              <a:rPr sz="2000" spc="-20" dirty="0">
                <a:latin typeface="Arial" pitchFamily="34" charset="0"/>
                <a:cs typeface="Arial" pitchFamily="34" charset="0"/>
              </a:rPr>
              <a:t>d</a:t>
            </a:r>
            <a:r>
              <a:rPr sz="2000" spc="-15" dirty="0">
                <a:latin typeface="Arial" pitchFamily="34" charset="0"/>
                <a:cs typeface="Arial" pitchFamily="34" charset="0"/>
              </a:rPr>
              <a:t>e</a:t>
            </a:r>
            <a:r>
              <a:rPr sz="2000" spc="195" dirty="0">
                <a:latin typeface="Arial" pitchFamily="34" charset="0"/>
                <a:cs typeface="Arial" pitchFamily="34" charset="0"/>
              </a:rPr>
              <a:t> </a:t>
            </a:r>
            <a:r>
              <a:rPr sz="2000" spc="-20" dirty="0">
                <a:latin typeface="Arial" pitchFamily="34" charset="0"/>
                <a:cs typeface="Arial" pitchFamily="34" charset="0"/>
              </a:rPr>
              <a:t>199</a:t>
            </a:r>
            <a:r>
              <a:rPr sz="2000" spc="-15" dirty="0">
                <a:latin typeface="Arial" pitchFamily="34" charset="0"/>
                <a:cs typeface="Arial" pitchFamily="34" charset="0"/>
              </a:rPr>
              <a:t>8</a:t>
            </a:r>
            <a:r>
              <a:rPr sz="2000" spc="175" dirty="0">
                <a:latin typeface="Arial" pitchFamily="34" charset="0"/>
                <a:cs typeface="Arial" pitchFamily="34" charset="0"/>
              </a:rPr>
              <a:t> </a:t>
            </a:r>
            <a:r>
              <a:rPr sz="2000" spc="-15" dirty="0">
                <a:latin typeface="Arial" pitchFamily="34" charset="0"/>
                <a:cs typeface="Arial" pitchFamily="34" charset="0"/>
              </a:rPr>
              <a:t>y</a:t>
            </a:r>
            <a:r>
              <a:rPr sz="2000" spc="185" dirty="0">
                <a:latin typeface="Arial" pitchFamily="34" charset="0"/>
                <a:cs typeface="Arial" pitchFamily="34" charset="0"/>
              </a:rPr>
              <a:t> </a:t>
            </a:r>
            <a:r>
              <a:rPr sz="2000" dirty="0">
                <a:latin typeface="Arial" pitchFamily="34" charset="0"/>
                <a:cs typeface="Arial" pitchFamily="34" charset="0"/>
              </a:rPr>
              <a:t>la</a:t>
            </a:r>
            <a:r>
              <a:rPr sz="2000" spc="180" dirty="0">
                <a:latin typeface="Arial" pitchFamily="34" charset="0"/>
                <a:cs typeface="Arial" pitchFamily="34" charset="0"/>
              </a:rPr>
              <a:t> </a:t>
            </a:r>
            <a:r>
              <a:rPr sz="2000" spc="-15" dirty="0">
                <a:latin typeface="Arial" pitchFamily="34" charset="0"/>
                <a:cs typeface="Arial" pitchFamily="34" charset="0"/>
              </a:rPr>
              <a:t>L</a:t>
            </a:r>
            <a:r>
              <a:rPr sz="2000" spc="-25" dirty="0">
                <a:latin typeface="Arial" pitchFamily="34" charset="0"/>
                <a:cs typeface="Arial" pitchFamily="34" charset="0"/>
              </a:rPr>
              <a:t>e</a:t>
            </a:r>
            <a:r>
              <a:rPr sz="2000" spc="-15" dirty="0">
                <a:latin typeface="Arial" pitchFamily="34" charset="0"/>
                <a:cs typeface="Arial" pitchFamily="34" charset="0"/>
              </a:rPr>
              <a:t>y</a:t>
            </a:r>
            <a:r>
              <a:rPr sz="2000" spc="195" dirty="0">
                <a:latin typeface="Arial" pitchFamily="34" charset="0"/>
                <a:cs typeface="Arial" pitchFamily="34" charset="0"/>
              </a:rPr>
              <a:t> </a:t>
            </a:r>
            <a:r>
              <a:rPr sz="2000" spc="-20" dirty="0">
                <a:latin typeface="Arial" pitchFamily="34" charset="0"/>
                <a:cs typeface="Arial" pitchFamily="34" charset="0"/>
              </a:rPr>
              <a:t>147</a:t>
            </a:r>
            <a:r>
              <a:rPr sz="2000" spc="-15" dirty="0">
                <a:latin typeface="Arial" pitchFamily="34" charset="0"/>
                <a:cs typeface="Arial" pitchFamily="34" charset="0"/>
              </a:rPr>
              <a:t>4</a:t>
            </a:r>
            <a:r>
              <a:rPr sz="2000" spc="175" dirty="0">
                <a:latin typeface="Arial" pitchFamily="34" charset="0"/>
                <a:cs typeface="Arial" pitchFamily="34" charset="0"/>
              </a:rPr>
              <a:t> </a:t>
            </a:r>
            <a:r>
              <a:rPr sz="2000" spc="-20" dirty="0">
                <a:latin typeface="Arial" pitchFamily="34" charset="0"/>
                <a:cs typeface="Arial" pitchFamily="34" charset="0"/>
              </a:rPr>
              <a:t>d</a:t>
            </a:r>
            <a:r>
              <a:rPr sz="2000" spc="-15" dirty="0">
                <a:latin typeface="Arial" pitchFamily="34" charset="0"/>
                <a:cs typeface="Arial" pitchFamily="34" charset="0"/>
              </a:rPr>
              <a:t>e</a:t>
            </a:r>
            <a:r>
              <a:rPr sz="2000" spc="195" dirty="0">
                <a:latin typeface="Arial" pitchFamily="34" charset="0"/>
                <a:cs typeface="Arial" pitchFamily="34" charset="0"/>
              </a:rPr>
              <a:t> </a:t>
            </a:r>
            <a:r>
              <a:rPr sz="2000" spc="-20" dirty="0">
                <a:latin typeface="Arial" pitchFamily="34" charset="0"/>
                <a:cs typeface="Arial" pitchFamily="34" charset="0"/>
              </a:rPr>
              <a:t>2011</a:t>
            </a:r>
            <a:r>
              <a:rPr sz="2000" spc="-10" dirty="0">
                <a:latin typeface="Arial" pitchFamily="34" charset="0"/>
                <a:cs typeface="Arial" pitchFamily="34" charset="0"/>
              </a:rPr>
              <a:t>,</a:t>
            </a:r>
            <a:r>
              <a:rPr lang="es-CO" sz="2000" spc="-10" dirty="0">
                <a:latin typeface="Arial" pitchFamily="34" charset="0"/>
                <a:cs typeface="Arial" pitchFamily="34" charset="0"/>
              </a:rPr>
              <a:t> </a:t>
            </a:r>
            <a:r>
              <a:rPr lang="es-CO" sz="2000" spc="-20" dirty="0">
                <a:latin typeface="Arial" pitchFamily="34" charset="0"/>
                <a:cs typeface="Arial" pitchFamily="34" charset="0"/>
              </a:rPr>
              <a:t>De</a:t>
            </a:r>
            <a:r>
              <a:rPr lang="es-CO" sz="2000" spc="-10" dirty="0">
                <a:latin typeface="Arial" pitchFamily="34" charset="0"/>
                <a:cs typeface="Arial" pitchFamily="34" charset="0"/>
              </a:rPr>
              <a:t>c</a:t>
            </a:r>
            <a:r>
              <a:rPr lang="es-CO" sz="2000" spc="-45" dirty="0">
                <a:latin typeface="Arial" pitchFamily="34" charset="0"/>
                <a:cs typeface="Arial" pitchFamily="34" charset="0"/>
              </a:rPr>
              <a:t>r</a:t>
            </a:r>
            <a:r>
              <a:rPr lang="es-CO" sz="2000" spc="-15" dirty="0">
                <a:latin typeface="Arial" pitchFamily="34" charset="0"/>
                <a:cs typeface="Arial" pitchFamily="34" charset="0"/>
              </a:rPr>
              <a:t>e</a:t>
            </a:r>
            <a:r>
              <a:rPr lang="es-CO" sz="2000" spc="-45" dirty="0">
                <a:latin typeface="Arial" pitchFamily="34" charset="0"/>
                <a:cs typeface="Arial" pitchFamily="34" charset="0"/>
              </a:rPr>
              <a:t>t</a:t>
            </a:r>
            <a:r>
              <a:rPr lang="es-CO" sz="2000" dirty="0">
                <a:latin typeface="Arial" pitchFamily="34" charset="0"/>
                <a:cs typeface="Arial" pitchFamily="34" charset="0"/>
              </a:rPr>
              <a:t>o</a:t>
            </a:r>
            <a:r>
              <a:rPr sz="2000" spc="275" dirty="0">
                <a:latin typeface="Arial" pitchFamily="34" charset="0"/>
                <a:cs typeface="Arial" pitchFamily="34" charset="0"/>
              </a:rPr>
              <a:t> </a:t>
            </a:r>
            <a:r>
              <a:rPr sz="2000" spc="-15" dirty="0">
                <a:latin typeface="Arial" pitchFamily="34" charset="0"/>
                <a:cs typeface="Arial" pitchFamily="34" charset="0"/>
              </a:rPr>
              <a:t>4</a:t>
            </a:r>
            <a:r>
              <a:rPr sz="2000" spc="-25" dirty="0">
                <a:latin typeface="Arial" pitchFamily="34" charset="0"/>
                <a:cs typeface="Arial" pitchFamily="34" charset="0"/>
              </a:rPr>
              <a:t>7</a:t>
            </a:r>
            <a:r>
              <a:rPr sz="2000" spc="-35" dirty="0">
                <a:latin typeface="Arial" pitchFamily="34" charset="0"/>
                <a:cs typeface="Arial" pitchFamily="34" charset="0"/>
              </a:rPr>
              <a:t>9</a:t>
            </a:r>
            <a:r>
              <a:rPr sz="2000" spc="-15" dirty="0">
                <a:latin typeface="Arial" pitchFamily="34" charset="0"/>
                <a:cs typeface="Arial" pitchFamily="34" charset="0"/>
              </a:rPr>
              <a:t>1</a:t>
            </a:r>
            <a:r>
              <a:rPr sz="2000" spc="270" dirty="0">
                <a:latin typeface="Arial" pitchFamily="34" charset="0"/>
                <a:cs typeface="Arial" pitchFamily="34" charset="0"/>
              </a:rPr>
              <a:t> </a:t>
            </a:r>
            <a:r>
              <a:rPr sz="2000" spc="-20" dirty="0">
                <a:latin typeface="Arial" pitchFamily="34" charset="0"/>
                <a:cs typeface="Arial" pitchFamily="34" charset="0"/>
              </a:rPr>
              <a:t>d</a:t>
            </a:r>
            <a:r>
              <a:rPr sz="2000" spc="-15" dirty="0">
                <a:latin typeface="Arial" pitchFamily="34" charset="0"/>
                <a:cs typeface="Arial" pitchFamily="34" charset="0"/>
              </a:rPr>
              <a:t>e</a:t>
            </a:r>
            <a:r>
              <a:rPr sz="2000" spc="280" dirty="0">
                <a:latin typeface="Arial" pitchFamily="34" charset="0"/>
                <a:cs typeface="Arial" pitchFamily="34" charset="0"/>
              </a:rPr>
              <a:t> </a:t>
            </a:r>
            <a:r>
              <a:rPr sz="2000" spc="-20" dirty="0">
                <a:latin typeface="Arial" pitchFamily="34" charset="0"/>
                <a:cs typeface="Arial" pitchFamily="34" charset="0"/>
              </a:rPr>
              <a:t>2008</a:t>
            </a:r>
            <a:r>
              <a:rPr sz="2000" spc="-10" dirty="0">
                <a:latin typeface="Arial" pitchFamily="34" charset="0"/>
                <a:cs typeface="Arial" pitchFamily="34" charset="0"/>
              </a:rPr>
              <a:t>,</a:t>
            </a:r>
            <a:r>
              <a:rPr sz="2000" spc="265" dirty="0">
                <a:latin typeface="Arial" pitchFamily="34" charset="0"/>
                <a:cs typeface="Arial" pitchFamily="34" charset="0"/>
              </a:rPr>
              <a:t> </a:t>
            </a:r>
            <a:r>
              <a:rPr lang="es-CO" sz="2000" spc="-20" dirty="0">
                <a:latin typeface="Arial" pitchFamily="34" charset="0"/>
                <a:cs typeface="Arial" pitchFamily="34" charset="0"/>
              </a:rPr>
              <a:t>De</a:t>
            </a:r>
            <a:r>
              <a:rPr lang="es-CO" sz="2000" spc="-10" dirty="0">
                <a:latin typeface="Arial" pitchFamily="34" charset="0"/>
                <a:cs typeface="Arial" pitchFamily="34" charset="0"/>
              </a:rPr>
              <a:t>c</a:t>
            </a:r>
            <a:r>
              <a:rPr lang="es-CO" sz="2000" spc="-45" dirty="0">
                <a:latin typeface="Arial" pitchFamily="34" charset="0"/>
                <a:cs typeface="Arial" pitchFamily="34" charset="0"/>
              </a:rPr>
              <a:t>r</a:t>
            </a:r>
            <a:r>
              <a:rPr lang="es-CO" sz="2000" spc="-15" dirty="0">
                <a:latin typeface="Arial" pitchFamily="34" charset="0"/>
                <a:cs typeface="Arial" pitchFamily="34" charset="0"/>
              </a:rPr>
              <a:t>e</a:t>
            </a:r>
            <a:r>
              <a:rPr lang="es-CO" sz="2000" spc="-45" dirty="0">
                <a:latin typeface="Arial" pitchFamily="34" charset="0"/>
                <a:cs typeface="Arial" pitchFamily="34" charset="0"/>
              </a:rPr>
              <a:t>t</a:t>
            </a:r>
            <a:r>
              <a:rPr lang="es-CO" sz="2000" dirty="0">
                <a:latin typeface="Arial" pitchFamily="34" charset="0"/>
                <a:cs typeface="Arial" pitchFamily="34" charset="0"/>
              </a:rPr>
              <a:t>o</a:t>
            </a:r>
            <a:r>
              <a:rPr sz="2000" spc="270" dirty="0">
                <a:latin typeface="Arial" pitchFamily="34" charset="0"/>
                <a:cs typeface="Arial" pitchFamily="34" charset="0"/>
              </a:rPr>
              <a:t> </a:t>
            </a:r>
            <a:r>
              <a:rPr sz="2000" spc="-15" dirty="0">
                <a:latin typeface="Arial" pitchFamily="34" charset="0"/>
                <a:cs typeface="Arial" pitchFamily="34" charset="0"/>
              </a:rPr>
              <a:t>1</a:t>
            </a:r>
            <a:r>
              <a:rPr sz="2000" spc="-25" dirty="0">
                <a:latin typeface="Arial" pitchFamily="34" charset="0"/>
                <a:cs typeface="Arial" pitchFamily="34" charset="0"/>
              </a:rPr>
              <a:t>8</a:t>
            </a:r>
            <a:r>
              <a:rPr sz="2000" spc="-35" dirty="0">
                <a:latin typeface="Arial" pitchFamily="34" charset="0"/>
                <a:cs typeface="Arial" pitchFamily="34" charset="0"/>
              </a:rPr>
              <a:t>6</a:t>
            </a:r>
            <a:r>
              <a:rPr sz="2000" spc="-15" dirty="0">
                <a:latin typeface="Arial" pitchFamily="34" charset="0"/>
                <a:cs typeface="Arial" pitchFamily="34" charset="0"/>
              </a:rPr>
              <a:t>0</a:t>
            </a:r>
            <a:r>
              <a:rPr sz="2000" spc="270" dirty="0">
                <a:latin typeface="Arial" pitchFamily="34" charset="0"/>
                <a:cs typeface="Arial" pitchFamily="34" charset="0"/>
              </a:rPr>
              <a:t> </a:t>
            </a:r>
            <a:r>
              <a:rPr sz="2000" spc="-20" dirty="0">
                <a:latin typeface="Arial" pitchFamily="34" charset="0"/>
                <a:cs typeface="Arial" pitchFamily="34" charset="0"/>
              </a:rPr>
              <a:t>d</a:t>
            </a:r>
            <a:r>
              <a:rPr sz="2000" spc="-15" dirty="0">
                <a:latin typeface="Arial" pitchFamily="34" charset="0"/>
                <a:cs typeface="Arial" pitchFamily="34" charset="0"/>
              </a:rPr>
              <a:t>e</a:t>
            </a:r>
            <a:r>
              <a:rPr sz="2000" spc="280" dirty="0">
                <a:latin typeface="Arial" pitchFamily="34" charset="0"/>
                <a:cs typeface="Arial" pitchFamily="34" charset="0"/>
              </a:rPr>
              <a:t> </a:t>
            </a:r>
            <a:r>
              <a:rPr sz="2000" spc="-20" dirty="0">
                <a:latin typeface="Arial" pitchFamily="34" charset="0"/>
                <a:cs typeface="Arial" pitchFamily="34" charset="0"/>
              </a:rPr>
              <a:t>1994</a:t>
            </a:r>
            <a:r>
              <a:rPr sz="2000" spc="-10" dirty="0">
                <a:latin typeface="Arial" pitchFamily="34" charset="0"/>
                <a:cs typeface="Arial" pitchFamily="34" charset="0"/>
              </a:rPr>
              <a:t>,</a:t>
            </a:r>
            <a:r>
              <a:rPr sz="2000" spc="265" dirty="0">
                <a:latin typeface="Arial" pitchFamily="34" charset="0"/>
                <a:cs typeface="Arial" pitchFamily="34" charset="0"/>
              </a:rPr>
              <a:t> </a:t>
            </a:r>
            <a:r>
              <a:rPr lang="es-CO" sz="2000" spc="-5" dirty="0">
                <a:latin typeface="Arial" pitchFamily="34" charset="0"/>
                <a:cs typeface="Arial" pitchFamily="34" charset="0"/>
              </a:rPr>
              <a:t>D</a:t>
            </a:r>
            <a:r>
              <a:rPr lang="es-CO" sz="2000" dirty="0">
                <a:latin typeface="Arial" pitchFamily="34" charset="0"/>
                <a:cs typeface="Arial" pitchFamily="34" charset="0"/>
              </a:rPr>
              <a:t>i</a:t>
            </a:r>
            <a:r>
              <a:rPr lang="es-CO" sz="2000" spc="-45" dirty="0">
                <a:latin typeface="Arial" pitchFamily="34" charset="0"/>
                <a:cs typeface="Arial" pitchFamily="34" charset="0"/>
              </a:rPr>
              <a:t>r</a:t>
            </a:r>
            <a:r>
              <a:rPr lang="es-CO" sz="2000" spc="-15" dirty="0">
                <a:latin typeface="Arial" pitchFamily="34" charset="0"/>
                <a:cs typeface="Arial" pitchFamily="34" charset="0"/>
              </a:rPr>
              <a:t>e</a:t>
            </a:r>
            <a:r>
              <a:rPr lang="es-CO" sz="2000" spc="-10" dirty="0">
                <a:latin typeface="Arial" pitchFamily="34" charset="0"/>
                <a:cs typeface="Arial" pitchFamily="34" charset="0"/>
              </a:rPr>
              <a:t>c</a:t>
            </a:r>
            <a:r>
              <a:rPr lang="es-CO" sz="2000" dirty="0">
                <a:latin typeface="Arial" pitchFamily="34" charset="0"/>
                <a:cs typeface="Arial" pitchFamily="34" charset="0"/>
              </a:rPr>
              <a:t>ti</a:t>
            </a:r>
            <a:r>
              <a:rPr lang="es-CO" sz="2000" spc="-55" dirty="0">
                <a:latin typeface="Arial" pitchFamily="34" charset="0"/>
                <a:cs typeface="Arial" pitchFamily="34" charset="0"/>
              </a:rPr>
              <a:t>v</a:t>
            </a:r>
            <a:r>
              <a:rPr lang="es-CO" sz="2000" dirty="0">
                <a:latin typeface="Arial" pitchFamily="34" charset="0"/>
                <a:cs typeface="Arial" pitchFamily="34" charset="0"/>
              </a:rPr>
              <a:t>a </a:t>
            </a:r>
            <a:r>
              <a:rPr sz="2000" dirty="0">
                <a:latin typeface="Arial" pitchFamily="34" charset="0"/>
                <a:cs typeface="Arial" pitchFamily="34" charset="0"/>
              </a:rPr>
              <a:t>Mi</a:t>
            </a:r>
            <a:r>
              <a:rPr sz="2000" spc="-5" dirty="0">
                <a:latin typeface="Arial" pitchFamily="34" charset="0"/>
                <a:cs typeface="Arial" pitchFamily="34" charset="0"/>
              </a:rPr>
              <a:t>n</a:t>
            </a:r>
            <a:r>
              <a:rPr sz="2000" dirty="0">
                <a:latin typeface="Arial" pitchFamily="34" charset="0"/>
                <a:cs typeface="Arial" pitchFamily="34" charset="0"/>
              </a:rPr>
              <a:t>i</a:t>
            </a:r>
            <a:r>
              <a:rPr sz="2000" spc="-35" dirty="0">
                <a:latin typeface="Arial" pitchFamily="34" charset="0"/>
                <a:cs typeface="Arial" pitchFamily="34" charset="0"/>
              </a:rPr>
              <a:t>s</a:t>
            </a:r>
            <a:r>
              <a:rPr sz="2000" spc="-25" dirty="0">
                <a:latin typeface="Arial" pitchFamily="34" charset="0"/>
                <a:cs typeface="Arial" pitchFamily="34" charset="0"/>
              </a:rPr>
              <a:t>t</a:t>
            </a:r>
            <a:r>
              <a:rPr sz="2000" dirty="0">
                <a:latin typeface="Arial" pitchFamily="34" charset="0"/>
                <a:cs typeface="Arial" pitchFamily="34" charset="0"/>
              </a:rPr>
              <a:t>erial</a:t>
            </a:r>
            <a:r>
              <a:rPr sz="2000" spc="-80" dirty="0">
                <a:latin typeface="Arial" pitchFamily="34" charset="0"/>
                <a:cs typeface="Arial" pitchFamily="34" charset="0"/>
              </a:rPr>
              <a:t> </a:t>
            </a:r>
            <a:r>
              <a:rPr sz="2000" spc="-5" dirty="0">
                <a:latin typeface="Arial" pitchFamily="34" charset="0"/>
                <a:cs typeface="Arial" pitchFamily="34" charset="0"/>
              </a:rPr>
              <a:t>N</a:t>
            </a:r>
            <a:r>
              <a:rPr sz="2000" spc="-10" dirty="0">
                <a:latin typeface="Arial" pitchFamily="34" charset="0"/>
                <a:cs typeface="Arial" pitchFamily="34" charset="0"/>
              </a:rPr>
              <a:t>o</a:t>
            </a:r>
            <a:r>
              <a:rPr sz="2000" dirty="0">
                <a:latin typeface="Arial" pitchFamily="34" charset="0"/>
                <a:cs typeface="Arial" pitchFamily="34" charset="0"/>
              </a:rPr>
              <a:t>.</a:t>
            </a:r>
            <a:r>
              <a:rPr sz="2000" spc="-70" dirty="0">
                <a:latin typeface="Arial" pitchFamily="34" charset="0"/>
                <a:cs typeface="Arial" pitchFamily="34" charset="0"/>
              </a:rPr>
              <a:t> </a:t>
            </a:r>
            <a:r>
              <a:rPr sz="2000" spc="-10" dirty="0">
                <a:latin typeface="Arial" pitchFamily="34" charset="0"/>
                <a:cs typeface="Arial" pitchFamily="34" charset="0"/>
              </a:rPr>
              <a:t>2</a:t>
            </a:r>
            <a:r>
              <a:rPr sz="2000" dirty="0">
                <a:latin typeface="Arial" pitchFamily="34" charset="0"/>
                <a:cs typeface="Arial" pitchFamily="34" charset="0"/>
              </a:rPr>
              <a:t>2</a:t>
            </a:r>
            <a:r>
              <a:rPr sz="2000" spc="-70" dirty="0">
                <a:latin typeface="Arial" pitchFamily="34" charset="0"/>
                <a:cs typeface="Arial" pitchFamily="34" charset="0"/>
              </a:rPr>
              <a:t> </a:t>
            </a:r>
            <a:r>
              <a:rPr sz="2000" spc="-5" dirty="0">
                <a:latin typeface="Arial" pitchFamily="34" charset="0"/>
                <a:cs typeface="Arial" pitchFamily="34" charset="0"/>
              </a:rPr>
              <a:t>de</a:t>
            </a:r>
            <a:r>
              <a:rPr sz="2000" dirty="0">
                <a:latin typeface="Arial" pitchFamily="34" charset="0"/>
                <a:cs typeface="Arial" pitchFamily="34" charset="0"/>
              </a:rPr>
              <a:t>l</a:t>
            </a:r>
            <a:r>
              <a:rPr sz="2000" spc="-55" dirty="0">
                <a:latin typeface="Arial" pitchFamily="34" charset="0"/>
                <a:cs typeface="Arial" pitchFamily="34" charset="0"/>
              </a:rPr>
              <a:t> </a:t>
            </a:r>
            <a:r>
              <a:rPr sz="2000" spc="-10" dirty="0">
                <a:latin typeface="Arial" pitchFamily="34" charset="0"/>
                <a:cs typeface="Arial" pitchFamily="34" charset="0"/>
              </a:rPr>
              <a:t>2</a:t>
            </a:r>
            <a:r>
              <a:rPr sz="2000" dirty="0">
                <a:latin typeface="Arial" pitchFamily="34" charset="0"/>
                <a:cs typeface="Arial" pitchFamily="34" charset="0"/>
              </a:rPr>
              <a:t>1</a:t>
            </a:r>
            <a:r>
              <a:rPr sz="2000" spc="-70" dirty="0">
                <a:latin typeface="Arial" pitchFamily="34" charset="0"/>
                <a:cs typeface="Arial" pitchFamily="34" charset="0"/>
              </a:rPr>
              <a:t> </a:t>
            </a:r>
            <a:r>
              <a:rPr sz="2000" spc="-5" dirty="0">
                <a:latin typeface="Arial" pitchFamily="34" charset="0"/>
                <a:cs typeface="Arial" pitchFamily="34" charset="0"/>
              </a:rPr>
              <a:t>d</a:t>
            </a:r>
            <a:r>
              <a:rPr sz="2000" dirty="0">
                <a:latin typeface="Arial" pitchFamily="34" charset="0"/>
                <a:cs typeface="Arial" pitchFamily="34" charset="0"/>
              </a:rPr>
              <a:t>e</a:t>
            </a:r>
            <a:r>
              <a:rPr sz="2000" spc="-60" dirty="0">
                <a:latin typeface="Arial" pitchFamily="34" charset="0"/>
                <a:cs typeface="Arial" pitchFamily="34" charset="0"/>
              </a:rPr>
              <a:t> </a:t>
            </a:r>
            <a:r>
              <a:rPr sz="2000" spc="-5" dirty="0">
                <a:latin typeface="Arial" pitchFamily="34" charset="0"/>
                <a:cs typeface="Arial" pitchFamily="34" charset="0"/>
              </a:rPr>
              <a:t>ju</a:t>
            </a:r>
            <a:r>
              <a:rPr sz="2000" dirty="0">
                <a:latin typeface="Arial" pitchFamily="34" charset="0"/>
                <a:cs typeface="Arial" pitchFamily="34" charset="0"/>
              </a:rPr>
              <a:t>lio</a:t>
            </a:r>
            <a:r>
              <a:rPr sz="2000" spc="-70" dirty="0">
                <a:latin typeface="Arial" pitchFamily="34" charset="0"/>
                <a:cs typeface="Arial" pitchFamily="34" charset="0"/>
              </a:rPr>
              <a:t> </a:t>
            </a:r>
            <a:r>
              <a:rPr sz="2000" spc="-5" dirty="0">
                <a:latin typeface="Arial" pitchFamily="34" charset="0"/>
                <a:cs typeface="Arial" pitchFamily="34" charset="0"/>
              </a:rPr>
              <a:t>d</a:t>
            </a:r>
            <a:r>
              <a:rPr sz="2000" dirty="0">
                <a:latin typeface="Arial" pitchFamily="34" charset="0"/>
                <a:cs typeface="Arial" pitchFamily="34" charset="0"/>
              </a:rPr>
              <a:t>e</a:t>
            </a:r>
            <a:r>
              <a:rPr sz="2000" spc="-55" dirty="0">
                <a:latin typeface="Arial" pitchFamily="34" charset="0"/>
                <a:cs typeface="Arial" pitchFamily="34" charset="0"/>
              </a:rPr>
              <a:t> </a:t>
            </a:r>
            <a:r>
              <a:rPr sz="2000" spc="-10" dirty="0">
                <a:latin typeface="Arial" pitchFamily="34" charset="0"/>
                <a:cs typeface="Arial" pitchFamily="34" charset="0"/>
              </a:rPr>
              <a:t>2010</a:t>
            </a:r>
            <a:r>
              <a:rPr lang="es-CO" sz="2000" dirty="0">
                <a:latin typeface="Arial" pitchFamily="34" charset="0"/>
                <a:cs typeface="Arial" pitchFamily="34" charset="0"/>
              </a:rPr>
              <a:t>, Decreto 4807 de 2011, Decreto 1075 de 2015.</a:t>
            </a:r>
            <a:endParaRPr sz="2000" dirty="0">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3"/>
          <p:cNvSpPr/>
          <p:nvPr/>
        </p:nvSpPr>
        <p:spPr>
          <a:xfrm>
            <a:off x="457200" y="552440"/>
            <a:ext cx="8229600" cy="634365"/>
          </a:xfrm>
          <a:custGeom>
            <a:avLst/>
            <a:gdLst/>
            <a:ahLst/>
            <a:cxnLst/>
            <a:rect l="l" t="t" r="r" b="b"/>
            <a:pathLst>
              <a:path w="8229600" h="634365">
                <a:moveTo>
                  <a:pt x="0" y="634090"/>
                </a:moveTo>
                <a:lnTo>
                  <a:pt x="8229599" y="634090"/>
                </a:lnTo>
                <a:lnTo>
                  <a:pt x="8229599" y="0"/>
                </a:lnTo>
                <a:lnTo>
                  <a:pt x="0" y="0"/>
                </a:lnTo>
                <a:lnTo>
                  <a:pt x="0" y="634090"/>
                </a:lnTo>
                <a:close/>
              </a:path>
            </a:pathLst>
          </a:custGeom>
          <a:solidFill>
            <a:srgbClr val="00B0F0"/>
          </a:solidFill>
          <a:ln w="9524">
            <a:noFill/>
          </a:ln>
        </p:spPr>
        <p:txBody>
          <a:bodyPr wrap="square" lIns="0" tIns="0" rIns="0" bIns="0" rtlCol="0"/>
          <a:lstStyle/>
          <a:p>
            <a:endParaRPr dirty="0"/>
          </a:p>
        </p:txBody>
      </p:sp>
      <p:sp>
        <p:nvSpPr>
          <p:cNvPr id="7" name="object 4"/>
          <p:cNvSpPr txBox="1">
            <a:spLocks noGrp="1"/>
          </p:cNvSpPr>
          <p:nvPr>
            <p:ph type="title"/>
          </p:nvPr>
        </p:nvSpPr>
        <p:spPr>
          <a:xfrm>
            <a:off x="228600" y="656319"/>
            <a:ext cx="7304865" cy="426605"/>
          </a:xfrm>
          <a:prstGeom prst="rect">
            <a:avLst/>
          </a:prstGeom>
        </p:spPr>
        <p:txBody>
          <a:bodyPr vert="horz" wrap="square" lIns="0" tIns="41479" rIns="0" bIns="0" rtlCol="0">
            <a:spAutoFit/>
          </a:bodyPr>
          <a:lstStyle/>
          <a:p>
            <a:pPr marL="1960245" algn="ctr">
              <a:lnSpc>
                <a:spcPct val="100000"/>
              </a:lnSpc>
            </a:pPr>
            <a:r>
              <a:rPr lang="es-CO" sz="2500" b="1" spc="-40" dirty="0">
                <a:solidFill>
                  <a:srgbClr val="000000"/>
                </a:solidFill>
                <a:latin typeface="Arial Black" panose="020B0A04020102020204" pitchFamily="34" charset="0"/>
                <a:cs typeface="Arial" panose="020B0604020202020204" pitchFamily="34" charset="0"/>
              </a:rPr>
              <a:t>SALDO DISPONIBLE EN BANCO </a:t>
            </a:r>
            <a:endParaRPr sz="2500" b="1" dirty="0">
              <a:latin typeface="Arial Black" panose="020B0A04020102020204" pitchFamily="34" charset="0"/>
              <a:cs typeface="Arial" panose="020B0604020202020204" pitchFamily="34" charset="0"/>
            </a:endParaRPr>
          </a:p>
        </p:txBody>
      </p:sp>
      <p:sp>
        <p:nvSpPr>
          <p:cNvPr id="2" name="CuadroTexto 1">
            <a:extLst>
              <a:ext uri="{FF2B5EF4-FFF2-40B4-BE49-F238E27FC236}">
                <a16:creationId xmlns:a16="http://schemas.microsoft.com/office/drawing/2014/main" xmlns="" id="{45A2843A-3825-4BD3-BEFD-6E2D00F79485}"/>
              </a:ext>
            </a:extLst>
          </p:cNvPr>
          <p:cNvSpPr txBox="1"/>
          <p:nvPr/>
        </p:nvSpPr>
        <p:spPr>
          <a:xfrm>
            <a:off x="3352800" y="1447800"/>
            <a:ext cx="3048000" cy="707886"/>
          </a:xfrm>
          <a:prstGeom prst="rect">
            <a:avLst/>
          </a:prstGeom>
          <a:noFill/>
        </p:spPr>
        <p:txBody>
          <a:bodyPr wrap="square" rtlCol="0">
            <a:spAutoFit/>
          </a:bodyPr>
          <a:lstStyle/>
          <a:p>
            <a:r>
              <a:rPr lang="es-CO" sz="4000" b="1" dirty="0">
                <a:latin typeface="Arial" panose="020B0604020202020204" pitchFamily="34" charset="0"/>
                <a:cs typeface="Arial" panose="020B0604020202020204" pitchFamily="34" charset="0"/>
              </a:rPr>
              <a:t>$617,790</a:t>
            </a:r>
          </a:p>
        </p:txBody>
      </p:sp>
    </p:spTree>
    <p:extLst>
      <p:ext uri="{BB962C8B-B14F-4D97-AF65-F5344CB8AC3E}">
        <p14:creationId xmlns:p14="http://schemas.microsoft.com/office/powerpoint/2010/main" val="11984571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0" y="3810000"/>
            <a:ext cx="9144000" cy="1107996"/>
          </a:xfrm>
          <a:prstGeom prst="rect">
            <a:avLst/>
          </a:prstGeom>
          <a:solidFill>
            <a:srgbClr val="00B0F0"/>
          </a:solidFill>
          <a:ln w="9524">
            <a:noFill/>
          </a:ln>
        </p:spPr>
        <p:txBody>
          <a:bodyPr vert="horz" wrap="square" lIns="0" tIns="0" rIns="0" bIns="0" rtlCol="0">
            <a:spAutoFit/>
          </a:bodyPr>
          <a:lstStyle/>
          <a:p>
            <a:pPr marL="86360" algn="ctr">
              <a:lnSpc>
                <a:spcPct val="100000"/>
              </a:lnSpc>
            </a:pPr>
            <a:r>
              <a:rPr lang="es-MX" sz="3600" b="1" spc="-20" dirty="0">
                <a:latin typeface="Arial" panose="020B0604020202020204" pitchFamily="34" charset="0"/>
                <a:cs typeface="Arial" panose="020B0604020202020204" pitchFamily="34" charset="0"/>
              </a:rPr>
              <a:t>LIBIA ESTHER OTERO ZUÑIGA</a:t>
            </a:r>
          </a:p>
          <a:p>
            <a:pPr marL="86360" algn="ctr">
              <a:lnSpc>
                <a:spcPct val="100000"/>
              </a:lnSpc>
            </a:pPr>
            <a:r>
              <a:rPr lang="es-MX" sz="3600" b="1" spc="-20" dirty="0">
                <a:latin typeface="Arial" panose="020B0604020202020204" pitchFamily="34" charset="0"/>
                <a:cs typeface="Arial" panose="020B0604020202020204" pitchFamily="34" charset="0"/>
              </a:rPr>
              <a:t>RECTORA</a:t>
            </a:r>
            <a:endParaRPr sz="3600" b="1" dirty="0">
              <a:latin typeface="Arial" panose="020B0604020202020204" pitchFamily="34" charset="0"/>
              <a:cs typeface="Arial" panose="020B0604020202020204" pitchFamily="34" charset="0"/>
            </a:endParaRPr>
          </a:p>
        </p:txBody>
      </p:sp>
      <p:pic>
        <p:nvPicPr>
          <p:cNvPr id="2050" name="Picture 2" descr="http://img.imagenescool.com/ic/gracias/gracias_0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609600"/>
            <a:ext cx="6858000" cy="2857500"/>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6400800" y="6172200"/>
            <a:ext cx="2743200" cy="523220"/>
          </a:xfrm>
          <a:prstGeom prst="rect">
            <a:avLst/>
          </a:prstGeom>
          <a:noFill/>
        </p:spPr>
        <p:txBody>
          <a:bodyPr wrap="square" rtlCol="0">
            <a:spAutoFit/>
          </a:bodyPr>
          <a:lstStyle/>
          <a:p>
            <a:pPr algn="r"/>
            <a:r>
              <a:rPr lang="es-MX" sz="1400" dirty="0">
                <a:latin typeface="Rockwell Condensed" panose="02060603050405020104" pitchFamily="18" charset="0"/>
                <a:cs typeface="Arial" panose="020B0604020202020204" pitchFamily="34" charset="0"/>
              </a:rPr>
              <a:t>ELAB. CARLOS ACUÑA </a:t>
            </a:r>
          </a:p>
          <a:p>
            <a:pPr algn="r"/>
            <a:r>
              <a:rPr lang="es-MX" sz="1400" dirty="0">
                <a:latin typeface="Rockwell Condensed" panose="02060603050405020104" pitchFamily="18" charset="0"/>
                <a:cs typeface="Arial" panose="020B0604020202020204" pitchFamily="34" charset="0"/>
              </a:rPr>
              <a:t>AUX. CONTABLE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2"/>
          <p:cNvSpPr txBox="1">
            <a:spLocks noGrp="1"/>
          </p:cNvSpPr>
          <p:nvPr>
            <p:ph type="title"/>
          </p:nvPr>
        </p:nvSpPr>
        <p:spPr>
          <a:xfrm>
            <a:off x="152400" y="195254"/>
            <a:ext cx="8763000" cy="1246134"/>
          </a:xfrm>
          <a:prstGeom prst="rect">
            <a:avLst/>
          </a:prstGeom>
          <a:solidFill>
            <a:srgbClr val="00B0F0"/>
          </a:solidFill>
        </p:spPr>
        <p:txBody>
          <a:bodyPr vert="horz" wrap="square" lIns="0" tIns="380642" rIns="0" bIns="0" rtlCol="0">
            <a:spAutoFit/>
          </a:bodyPr>
          <a:lstStyle/>
          <a:p>
            <a:pPr marL="1426845" algn="ctr">
              <a:lnSpc>
                <a:spcPct val="100000"/>
              </a:lnSpc>
            </a:pPr>
            <a:r>
              <a:rPr sz="2800" spc="-25" dirty="0">
                <a:solidFill>
                  <a:srgbClr val="000000"/>
                </a:solidFill>
                <a:latin typeface="Arial Black" pitchFamily="34" charset="0"/>
                <a:cs typeface="Aharoni"/>
              </a:rPr>
              <a:t>INS</a:t>
            </a:r>
            <a:r>
              <a:rPr sz="2800" spc="-10" dirty="0">
                <a:solidFill>
                  <a:srgbClr val="000000"/>
                </a:solidFill>
                <a:latin typeface="Arial Black" pitchFamily="34" charset="0"/>
                <a:cs typeface="Aharoni"/>
              </a:rPr>
              <a:t>T</a:t>
            </a:r>
            <a:r>
              <a:rPr sz="2800" spc="-20" dirty="0">
                <a:solidFill>
                  <a:srgbClr val="000000"/>
                </a:solidFill>
                <a:latin typeface="Arial Black" pitchFamily="34" charset="0"/>
                <a:cs typeface="Aharoni"/>
              </a:rPr>
              <a:t>ITUCIO</a:t>
            </a:r>
            <a:r>
              <a:rPr sz="2800" spc="-25" dirty="0">
                <a:solidFill>
                  <a:srgbClr val="000000"/>
                </a:solidFill>
                <a:latin typeface="Arial Black" pitchFamily="34" charset="0"/>
                <a:cs typeface="Aharoni"/>
              </a:rPr>
              <a:t>N</a:t>
            </a:r>
            <a:r>
              <a:rPr sz="2800" spc="80" dirty="0">
                <a:solidFill>
                  <a:srgbClr val="000000"/>
                </a:solidFill>
                <a:latin typeface="Arial Black" pitchFamily="34" charset="0"/>
                <a:cs typeface="Times New Roman"/>
              </a:rPr>
              <a:t> </a:t>
            </a:r>
            <a:r>
              <a:rPr sz="2800" spc="-25" dirty="0">
                <a:solidFill>
                  <a:srgbClr val="000000"/>
                </a:solidFill>
                <a:latin typeface="Arial Black" pitchFamily="34" charset="0"/>
                <a:cs typeface="Aharoni"/>
              </a:rPr>
              <a:t>EDUCATIV</a:t>
            </a:r>
            <a:r>
              <a:rPr sz="2800" spc="-20" dirty="0">
                <a:solidFill>
                  <a:srgbClr val="000000"/>
                </a:solidFill>
                <a:latin typeface="Arial Black" pitchFamily="34" charset="0"/>
                <a:cs typeface="Aharoni"/>
              </a:rPr>
              <a:t>A</a:t>
            </a:r>
            <a:r>
              <a:rPr sz="2800" spc="130" dirty="0">
                <a:solidFill>
                  <a:srgbClr val="000000"/>
                </a:solidFill>
                <a:latin typeface="Arial Black" pitchFamily="34" charset="0"/>
                <a:cs typeface="Times New Roman"/>
              </a:rPr>
              <a:t> </a:t>
            </a:r>
            <a:r>
              <a:rPr lang="es-CO" sz="2800" spc="-25" dirty="0">
                <a:solidFill>
                  <a:srgbClr val="000000"/>
                </a:solidFill>
                <a:latin typeface="Arial Black" pitchFamily="34" charset="0"/>
                <a:cs typeface="Aharoni"/>
              </a:rPr>
              <a:t>NUESTRA SEÑORA DEL CARMEN</a:t>
            </a:r>
            <a:endParaRPr sz="2800" dirty="0">
              <a:latin typeface="Arial Black" pitchFamily="34" charset="0"/>
              <a:cs typeface="Aharoni"/>
            </a:endParaRPr>
          </a:p>
        </p:txBody>
      </p:sp>
      <p:sp>
        <p:nvSpPr>
          <p:cNvPr id="9" name="object 3"/>
          <p:cNvSpPr txBox="1"/>
          <p:nvPr/>
        </p:nvSpPr>
        <p:spPr>
          <a:xfrm>
            <a:off x="2743200" y="1905000"/>
            <a:ext cx="3594735" cy="400110"/>
          </a:xfrm>
          <a:prstGeom prst="rect">
            <a:avLst/>
          </a:prstGeom>
          <a:solidFill>
            <a:srgbClr val="00B0F0"/>
          </a:solidFill>
          <a:ln w="9524">
            <a:solidFill>
              <a:srgbClr val="000000"/>
            </a:solidFill>
          </a:ln>
        </p:spPr>
        <p:txBody>
          <a:bodyPr vert="horz" wrap="square" lIns="0" tIns="0" rIns="0" bIns="0" rtlCol="0">
            <a:spAutoFit/>
          </a:bodyPr>
          <a:lstStyle/>
          <a:p>
            <a:pPr marL="86360" algn="ctr">
              <a:lnSpc>
                <a:spcPct val="100000"/>
              </a:lnSpc>
            </a:pPr>
            <a:r>
              <a:rPr sz="2600" spc="-5" dirty="0">
                <a:latin typeface="Arial" pitchFamily="34" charset="0"/>
                <a:cs typeface="Arial" pitchFamily="34" charset="0"/>
              </a:rPr>
              <a:t>SED</a:t>
            </a:r>
            <a:r>
              <a:rPr sz="2600" dirty="0">
                <a:latin typeface="Arial" pitchFamily="34" charset="0"/>
                <a:cs typeface="Arial" pitchFamily="34" charset="0"/>
              </a:rPr>
              <a:t>E</a:t>
            </a:r>
            <a:r>
              <a:rPr sz="2600" spc="70" dirty="0">
                <a:latin typeface="Arial" pitchFamily="34" charset="0"/>
                <a:cs typeface="Arial" pitchFamily="34" charset="0"/>
              </a:rPr>
              <a:t> </a:t>
            </a:r>
            <a:r>
              <a:rPr sz="2600" spc="-15" dirty="0">
                <a:latin typeface="Arial" pitchFamily="34" charset="0"/>
                <a:cs typeface="Arial" pitchFamily="34" charset="0"/>
              </a:rPr>
              <a:t>P</a:t>
            </a:r>
            <a:r>
              <a:rPr sz="2600" spc="-25" dirty="0">
                <a:latin typeface="Arial" pitchFamily="34" charset="0"/>
                <a:cs typeface="Arial" pitchFamily="34" charset="0"/>
              </a:rPr>
              <a:t>R</a:t>
            </a:r>
            <a:r>
              <a:rPr sz="2600" spc="-15" dirty="0">
                <a:latin typeface="Arial" pitchFamily="34" charset="0"/>
                <a:cs typeface="Arial" pitchFamily="34" charset="0"/>
              </a:rPr>
              <a:t>I</a:t>
            </a:r>
            <a:r>
              <a:rPr sz="2600" spc="-20" dirty="0">
                <a:latin typeface="Arial" pitchFamily="34" charset="0"/>
                <a:cs typeface="Arial" pitchFamily="34" charset="0"/>
              </a:rPr>
              <a:t>NC</a:t>
            </a:r>
            <a:r>
              <a:rPr sz="2600" spc="-25" dirty="0">
                <a:latin typeface="Arial" pitchFamily="34" charset="0"/>
                <a:cs typeface="Arial" pitchFamily="34" charset="0"/>
              </a:rPr>
              <a:t>I</a:t>
            </a:r>
            <a:r>
              <a:rPr sz="2600" spc="-15" dirty="0">
                <a:latin typeface="Arial" pitchFamily="34" charset="0"/>
                <a:cs typeface="Arial" pitchFamily="34" charset="0"/>
              </a:rPr>
              <a:t>PAL</a:t>
            </a:r>
            <a:endParaRPr sz="2600" dirty="0">
              <a:latin typeface="Arial" pitchFamily="34" charset="0"/>
              <a:cs typeface="Arial" pitchFamily="34" charset="0"/>
            </a:endParaRPr>
          </a:p>
        </p:txBody>
      </p:sp>
      <p:sp>
        <p:nvSpPr>
          <p:cNvPr id="10" name="object 4"/>
          <p:cNvSpPr txBox="1"/>
          <p:nvPr/>
        </p:nvSpPr>
        <p:spPr>
          <a:xfrm>
            <a:off x="1676400" y="2590800"/>
            <a:ext cx="5352415" cy="400110"/>
          </a:xfrm>
          <a:prstGeom prst="rect">
            <a:avLst/>
          </a:prstGeom>
          <a:solidFill>
            <a:srgbClr val="00B0F0"/>
          </a:solidFill>
          <a:ln w="9524">
            <a:solidFill>
              <a:srgbClr val="000000"/>
            </a:solidFill>
          </a:ln>
        </p:spPr>
        <p:txBody>
          <a:bodyPr vert="horz" wrap="square" lIns="0" tIns="0" rIns="0" bIns="0" rtlCol="0">
            <a:spAutoFit/>
          </a:bodyPr>
          <a:lstStyle/>
          <a:p>
            <a:pPr marL="87630" algn="ctr">
              <a:lnSpc>
                <a:spcPct val="100000"/>
              </a:lnSpc>
            </a:pPr>
            <a:r>
              <a:rPr sz="2600" spc="-5" dirty="0">
                <a:latin typeface="Arial" pitchFamily="34" charset="0"/>
                <a:cs typeface="Arial" pitchFamily="34" charset="0"/>
              </a:rPr>
              <a:t>SED</a:t>
            </a:r>
            <a:r>
              <a:rPr sz="2600" dirty="0">
                <a:latin typeface="Arial" pitchFamily="34" charset="0"/>
                <a:cs typeface="Arial" pitchFamily="34" charset="0"/>
              </a:rPr>
              <a:t>E</a:t>
            </a:r>
            <a:r>
              <a:rPr sz="2600" spc="70" dirty="0">
                <a:latin typeface="Arial" pitchFamily="34" charset="0"/>
                <a:cs typeface="Arial" pitchFamily="34" charset="0"/>
              </a:rPr>
              <a:t> </a:t>
            </a:r>
            <a:r>
              <a:rPr lang="es-CO" sz="2600" spc="70" dirty="0">
                <a:latin typeface="Arial" pitchFamily="34" charset="0"/>
                <a:cs typeface="Arial" pitchFamily="34" charset="0"/>
              </a:rPr>
              <a:t>2</a:t>
            </a:r>
            <a:r>
              <a:rPr sz="2600" spc="50" dirty="0">
                <a:latin typeface="Arial" pitchFamily="34" charset="0"/>
                <a:cs typeface="Arial" pitchFamily="34" charset="0"/>
              </a:rPr>
              <a:t> </a:t>
            </a:r>
            <a:r>
              <a:rPr lang="es-CO" sz="2600" spc="-5" dirty="0">
                <a:latin typeface="Arial" pitchFamily="34" charset="0"/>
                <a:cs typeface="Arial" pitchFamily="34" charset="0"/>
              </a:rPr>
              <a:t>MARIA AUXILIADORA</a:t>
            </a:r>
            <a:endParaRPr sz="2600" dirty="0">
              <a:latin typeface="Arial" pitchFamily="34" charset="0"/>
              <a:cs typeface="Arial" pitchFamily="34" charset="0"/>
            </a:endParaRPr>
          </a:p>
        </p:txBody>
      </p:sp>
      <p:pic>
        <p:nvPicPr>
          <p:cNvPr id="11" name="10 Imagen" descr="Descripción: C:\Documents and Settings\MARGARITA\Mis documentos\Mis imágenes\ESCUDO DEL CARMEN.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1556" y="3157602"/>
            <a:ext cx="1914843" cy="1871597"/>
          </a:xfrm>
          <a:prstGeom prst="rect">
            <a:avLst/>
          </a:prstGeom>
          <a:noFill/>
          <a:ln>
            <a:noFill/>
          </a:ln>
        </p:spPr>
      </p:pic>
    </p:spTree>
    <p:extLst>
      <p:ext uri="{BB962C8B-B14F-4D97-AF65-F5344CB8AC3E}">
        <p14:creationId xmlns:p14="http://schemas.microsoft.com/office/powerpoint/2010/main" val="3942665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381000" y="1905000"/>
            <a:ext cx="8153400" cy="2841804"/>
          </a:xfrm>
          <a:prstGeom prst="rect">
            <a:avLst/>
          </a:prstGeom>
        </p:spPr>
        <p:txBody>
          <a:bodyPr vert="horz" wrap="square" lIns="0" tIns="0" rIns="0" bIns="0" rtlCol="0">
            <a:spAutoFit/>
          </a:bodyPr>
          <a:lstStyle/>
          <a:p>
            <a:pPr marL="355600" marR="5080" indent="-342900" algn="just">
              <a:lnSpc>
                <a:spcPct val="100000"/>
              </a:lnSpc>
              <a:spcBef>
                <a:spcPts val="994"/>
              </a:spcBef>
            </a:pPr>
            <a:r>
              <a:rPr sz="2400" dirty="0">
                <a:solidFill>
                  <a:srgbClr val="E4E9EF"/>
                </a:solidFill>
                <a:latin typeface="Arial" pitchFamily="34" charset="0"/>
                <a:cs typeface="Arial" pitchFamily="34" charset="0"/>
              </a:rPr>
              <a:t></a:t>
            </a:r>
            <a:r>
              <a:rPr sz="2400" spc="-40" dirty="0">
                <a:solidFill>
                  <a:srgbClr val="E4E9EF"/>
                </a:solidFill>
                <a:latin typeface="Arial" pitchFamily="34" charset="0"/>
                <a:cs typeface="Arial" pitchFamily="34" charset="0"/>
              </a:rPr>
              <a:t> </a:t>
            </a:r>
            <a:r>
              <a:rPr sz="2400" spc="-5" dirty="0">
                <a:latin typeface="Arial" pitchFamily="34" charset="0"/>
                <a:cs typeface="Arial" pitchFamily="34" charset="0"/>
              </a:rPr>
              <a:t>L</a:t>
            </a:r>
            <a:r>
              <a:rPr sz="2400" dirty="0">
                <a:latin typeface="Arial" pitchFamily="34" charset="0"/>
                <a:cs typeface="Arial" pitchFamily="34" charset="0"/>
              </a:rPr>
              <a:t>a   </a:t>
            </a:r>
            <a:r>
              <a:rPr sz="2400" spc="-155" dirty="0">
                <a:latin typeface="Arial" pitchFamily="34" charset="0"/>
                <a:cs typeface="Arial" pitchFamily="34" charset="0"/>
              </a:rPr>
              <a:t> </a:t>
            </a:r>
            <a:r>
              <a:rPr sz="2400" spc="20" dirty="0">
                <a:latin typeface="Arial" pitchFamily="34" charset="0"/>
                <a:cs typeface="Arial" pitchFamily="34" charset="0"/>
              </a:rPr>
              <a:t>i</a:t>
            </a:r>
            <a:r>
              <a:rPr sz="2400" spc="-15" dirty="0">
                <a:latin typeface="Arial" pitchFamily="34" charset="0"/>
                <a:cs typeface="Arial" pitchFamily="34" charset="0"/>
              </a:rPr>
              <a:t>ns</a:t>
            </a:r>
            <a:r>
              <a:rPr sz="2400" spc="-30" dirty="0">
                <a:latin typeface="Arial" pitchFamily="34" charset="0"/>
                <a:cs typeface="Arial" pitchFamily="34" charset="0"/>
              </a:rPr>
              <a:t>t</a:t>
            </a:r>
            <a:r>
              <a:rPr sz="2400" spc="5" dirty="0">
                <a:latin typeface="Arial" pitchFamily="34" charset="0"/>
                <a:cs typeface="Arial" pitchFamily="34" charset="0"/>
              </a:rPr>
              <a:t>i</a:t>
            </a:r>
            <a:r>
              <a:rPr sz="2400" spc="-15" dirty="0">
                <a:latin typeface="Arial" pitchFamily="34" charset="0"/>
                <a:cs typeface="Arial" pitchFamily="34" charset="0"/>
              </a:rPr>
              <a:t>tu</a:t>
            </a:r>
            <a:r>
              <a:rPr sz="2400" spc="-45" dirty="0">
                <a:latin typeface="Arial" pitchFamily="34" charset="0"/>
                <a:cs typeface="Arial" pitchFamily="34" charset="0"/>
              </a:rPr>
              <a:t>c</a:t>
            </a:r>
            <a:r>
              <a:rPr sz="2400" spc="20" dirty="0">
                <a:latin typeface="Arial" pitchFamily="34" charset="0"/>
                <a:cs typeface="Arial" pitchFamily="34" charset="0"/>
              </a:rPr>
              <a:t>i</a:t>
            </a:r>
            <a:r>
              <a:rPr sz="2400" spc="-20" dirty="0">
                <a:latin typeface="Arial" pitchFamily="34" charset="0"/>
                <a:cs typeface="Arial" pitchFamily="34" charset="0"/>
              </a:rPr>
              <a:t>ón</a:t>
            </a:r>
            <a:r>
              <a:rPr sz="2400" dirty="0">
                <a:latin typeface="Arial" pitchFamily="34" charset="0"/>
                <a:cs typeface="Arial" pitchFamily="34" charset="0"/>
              </a:rPr>
              <a:t>   </a:t>
            </a:r>
            <a:r>
              <a:rPr sz="2400" spc="-135" dirty="0">
                <a:latin typeface="Arial" pitchFamily="34" charset="0"/>
                <a:cs typeface="Arial" pitchFamily="34" charset="0"/>
              </a:rPr>
              <a:t> </a:t>
            </a:r>
            <a:r>
              <a:rPr sz="2400" spc="-10" dirty="0">
                <a:latin typeface="Arial" pitchFamily="34" charset="0"/>
                <a:cs typeface="Arial" pitchFamily="34" charset="0"/>
              </a:rPr>
              <a:t>a</a:t>
            </a:r>
            <a:r>
              <a:rPr sz="2400" spc="-20" dirty="0">
                <a:latin typeface="Arial" pitchFamily="34" charset="0"/>
                <a:cs typeface="Arial" pitchFamily="34" charset="0"/>
              </a:rPr>
              <a:t>t</a:t>
            </a:r>
            <a:r>
              <a:rPr sz="2400" spc="5" dirty="0">
                <a:latin typeface="Arial" pitchFamily="34" charset="0"/>
                <a:cs typeface="Arial" pitchFamily="34" charset="0"/>
              </a:rPr>
              <a:t>i</a:t>
            </a:r>
            <a:r>
              <a:rPr sz="2400" spc="-35" dirty="0">
                <a:latin typeface="Arial" pitchFamily="34" charset="0"/>
                <a:cs typeface="Arial" pitchFamily="34" charset="0"/>
              </a:rPr>
              <a:t>e</a:t>
            </a:r>
            <a:r>
              <a:rPr sz="2400" spc="-20" dirty="0">
                <a:latin typeface="Arial" pitchFamily="34" charset="0"/>
                <a:cs typeface="Arial" pitchFamily="34" charset="0"/>
              </a:rPr>
              <a:t>nde</a:t>
            </a:r>
            <a:r>
              <a:rPr sz="2400" dirty="0">
                <a:latin typeface="Arial" pitchFamily="34" charset="0"/>
                <a:cs typeface="Arial" pitchFamily="34" charset="0"/>
              </a:rPr>
              <a:t>   </a:t>
            </a:r>
            <a:r>
              <a:rPr sz="2400" spc="-140" dirty="0">
                <a:latin typeface="Arial" pitchFamily="34" charset="0"/>
                <a:cs typeface="Arial" pitchFamily="34" charset="0"/>
              </a:rPr>
              <a:t> </a:t>
            </a:r>
            <a:r>
              <a:rPr sz="2400" spc="-20" dirty="0">
                <a:latin typeface="Arial" pitchFamily="34" charset="0"/>
                <a:cs typeface="Arial" pitchFamily="34" charset="0"/>
              </a:rPr>
              <a:t>en</a:t>
            </a:r>
            <a:r>
              <a:rPr sz="2400" dirty="0">
                <a:latin typeface="Arial" pitchFamily="34" charset="0"/>
                <a:cs typeface="Arial" pitchFamily="34" charset="0"/>
              </a:rPr>
              <a:t>   </a:t>
            </a:r>
            <a:r>
              <a:rPr sz="2400" spc="-130" dirty="0">
                <a:latin typeface="Arial" pitchFamily="34" charset="0"/>
                <a:cs typeface="Arial" pitchFamily="34" charset="0"/>
              </a:rPr>
              <a:t> </a:t>
            </a:r>
            <a:r>
              <a:rPr sz="2400" dirty="0">
                <a:latin typeface="Arial" pitchFamily="34" charset="0"/>
                <a:cs typeface="Arial" pitchFamily="34" charset="0"/>
              </a:rPr>
              <a:t>el   </a:t>
            </a:r>
            <a:r>
              <a:rPr sz="2400" spc="-145" dirty="0">
                <a:latin typeface="Arial" pitchFamily="34" charset="0"/>
                <a:cs typeface="Arial" pitchFamily="34" charset="0"/>
              </a:rPr>
              <a:t> </a:t>
            </a:r>
            <a:r>
              <a:rPr sz="2400" spc="-5" dirty="0">
                <a:latin typeface="Arial" pitchFamily="34" charset="0"/>
                <a:cs typeface="Arial" pitchFamily="34" charset="0"/>
              </a:rPr>
              <a:t>2</a:t>
            </a:r>
            <a:r>
              <a:rPr sz="2400" spc="-10" dirty="0">
                <a:latin typeface="Arial" pitchFamily="34" charset="0"/>
                <a:cs typeface="Arial" pitchFamily="34" charset="0"/>
              </a:rPr>
              <a:t>0</a:t>
            </a:r>
            <a:r>
              <a:rPr sz="2400" spc="-5" dirty="0">
                <a:latin typeface="Arial" pitchFamily="34" charset="0"/>
                <a:cs typeface="Arial" pitchFamily="34" charset="0"/>
              </a:rPr>
              <a:t>1</a:t>
            </a:r>
            <a:r>
              <a:rPr lang="es-CO" sz="2400" spc="-5" dirty="0">
                <a:latin typeface="Arial" pitchFamily="34" charset="0"/>
                <a:cs typeface="Arial" pitchFamily="34" charset="0"/>
              </a:rPr>
              <a:t>7</a:t>
            </a:r>
            <a:r>
              <a:rPr sz="2400" dirty="0">
                <a:latin typeface="Arial" pitchFamily="34" charset="0"/>
                <a:cs typeface="Arial" pitchFamily="34" charset="0"/>
              </a:rPr>
              <a:t>   </a:t>
            </a:r>
            <a:r>
              <a:rPr sz="2400" spc="-155" dirty="0">
                <a:latin typeface="Arial" pitchFamily="34" charset="0"/>
                <a:cs typeface="Arial" pitchFamily="34" charset="0"/>
              </a:rPr>
              <a:t> </a:t>
            </a:r>
            <a:r>
              <a:rPr sz="2400" dirty="0">
                <a:latin typeface="Arial" pitchFamily="34" charset="0"/>
                <a:cs typeface="Arial" pitchFamily="34" charset="0"/>
              </a:rPr>
              <a:t>a   </a:t>
            </a:r>
            <a:r>
              <a:rPr sz="2400" spc="-140" dirty="0">
                <a:latin typeface="Arial" pitchFamily="34" charset="0"/>
                <a:cs typeface="Arial" pitchFamily="34" charset="0"/>
              </a:rPr>
              <a:t> </a:t>
            </a:r>
            <a:r>
              <a:rPr sz="2400" spc="-10" dirty="0">
                <a:latin typeface="Arial" pitchFamily="34" charset="0"/>
                <a:cs typeface="Arial" pitchFamily="34" charset="0"/>
              </a:rPr>
              <a:t>1</a:t>
            </a:r>
            <a:r>
              <a:rPr lang="es-CO" sz="2400" spc="-5" dirty="0">
                <a:latin typeface="Arial" pitchFamily="34" charset="0"/>
                <a:cs typeface="Arial" pitchFamily="34" charset="0"/>
              </a:rPr>
              <a:t>950</a:t>
            </a:r>
            <a:r>
              <a:rPr sz="2400" dirty="0">
                <a:latin typeface="Arial" pitchFamily="34" charset="0"/>
                <a:cs typeface="Arial" pitchFamily="34" charset="0"/>
              </a:rPr>
              <a:t> </a:t>
            </a:r>
            <a:r>
              <a:rPr sz="2400" spc="-15" dirty="0">
                <a:latin typeface="Arial" pitchFamily="34" charset="0"/>
                <a:cs typeface="Arial" pitchFamily="34" charset="0"/>
              </a:rPr>
              <a:t>estu</a:t>
            </a:r>
            <a:r>
              <a:rPr sz="2400" spc="-30" dirty="0">
                <a:latin typeface="Arial" pitchFamily="34" charset="0"/>
                <a:cs typeface="Arial" pitchFamily="34" charset="0"/>
              </a:rPr>
              <a:t>d</a:t>
            </a:r>
            <a:r>
              <a:rPr sz="2400" spc="5" dirty="0">
                <a:latin typeface="Arial" pitchFamily="34" charset="0"/>
                <a:cs typeface="Arial" pitchFamily="34" charset="0"/>
              </a:rPr>
              <a:t>i</a:t>
            </a:r>
            <a:r>
              <a:rPr sz="2400" spc="-20" dirty="0">
                <a:latin typeface="Arial" pitchFamily="34" charset="0"/>
                <a:cs typeface="Arial" pitchFamily="34" charset="0"/>
              </a:rPr>
              <a:t>ante</a:t>
            </a:r>
            <a:r>
              <a:rPr sz="2400" spc="-10" dirty="0">
                <a:latin typeface="Arial" pitchFamily="34" charset="0"/>
                <a:cs typeface="Arial" pitchFamily="34" charset="0"/>
              </a:rPr>
              <a:t>s</a:t>
            </a:r>
            <a:r>
              <a:rPr sz="2400" dirty="0">
                <a:latin typeface="Arial" pitchFamily="34" charset="0"/>
                <a:cs typeface="Arial" pitchFamily="34" charset="0"/>
              </a:rPr>
              <a:t> </a:t>
            </a:r>
            <a:r>
              <a:rPr sz="2400" spc="-270" dirty="0">
                <a:latin typeface="Arial" pitchFamily="34" charset="0"/>
                <a:cs typeface="Arial" pitchFamily="34" charset="0"/>
              </a:rPr>
              <a:t> </a:t>
            </a:r>
            <a:r>
              <a:rPr sz="2400" spc="-5" dirty="0">
                <a:latin typeface="Arial" pitchFamily="34" charset="0"/>
                <a:cs typeface="Arial" pitchFamily="34" charset="0"/>
              </a:rPr>
              <a:t>d</a:t>
            </a:r>
            <a:r>
              <a:rPr sz="2400" spc="20" dirty="0">
                <a:latin typeface="Arial" pitchFamily="34" charset="0"/>
                <a:cs typeface="Arial" pitchFamily="34" charset="0"/>
              </a:rPr>
              <a:t>i</a:t>
            </a:r>
            <a:r>
              <a:rPr sz="2400" spc="-15" dirty="0">
                <a:latin typeface="Arial" pitchFamily="34" charset="0"/>
                <a:cs typeface="Arial" pitchFamily="34" charset="0"/>
              </a:rPr>
              <a:t>st</a:t>
            </a:r>
            <a:r>
              <a:rPr sz="2400" spc="-20" dirty="0">
                <a:latin typeface="Arial" pitchFamily="34" charset="0"/>
                <a:cs typeface="Arial" pitchFamily="34" charset="0"/>
              </a:rPr>
              <a:t>r</a:t>
            </a:r>
            <a:r>
              <a:rPr sz="2400" spc="5" dirty="0">
                <a:latin typeface="Arial" pitchFamily="34" charset="0"/>
                <a:cs typeface="Arial" pitchFamily="34" charset="0"/>
              </a:rPr>
              <a:t>i</a:t>
            </a:r>
            <a:r>
              <a:rPr sz="2400" spc="-5" dirty="0">
                <a:latin typeface="Arial" pitchFamily="34" charset="0"/>
                <a:cs typeface="Arial" pitchFamily="34" charset="0"/>
              </a:rPr>
              <a:t>b</a:t>
            </a:r>
            <a:r>
              <a:rPr sz="2400" spc="-15" dirty="0">
                <a:latin typeface="Arial" pitchFamily="34" charset="0"/>
                <a:cs typeface="Arial" pitchFamily="34" charset="0"/>
              </a:rPr>
              <a:t>u</a:t>
            </a:r>
            <a:r>
              <a:rPr sz="2400" spc="-5" dirty="0">
                <a:latin typeface="Arial" pitchFamily="34" charset="0"/>
                <a:cs typeface="Arial" pitchFamily="34" charset="0"/>
              </a:rPr>
              <a:t>ido</a:t>
            </a:r>
            <a:r>
              <a:rPr sz="2400" dirty="0">
                <a:latin typeface="Arial" pitchFamily="34" charset="0"/>
                <a:cs typeface="Arial" pitchFamily="34" charset="0"/>
              </a:rPr>
              <a:t>s  </a:t>
            </a:r>
            <a:r>
              <a:rPr sz="2400" spc="70" dirty="0">
                <a:latin typeface="Arial" pitchFamily="34" charset="0"/>
                <a:cs typeface="Arial" pitchFamily="34" charset="0"/>
              </a:rPr>
              <a:t> </a:t>
            </a:r>
            <a:r>
              <a:rPr sz="2400" spc="-20" dirty="0">
                <a:latin typeface="Arial" pitchFamily="34" charset="0"/>
                <a:cs typeface="Arial" pitchFamily="34" charset="0"/>
              </a:rPr>
              <a:t>en</a:t>
            </a:r>
            <a:r>
              <a:rPr sz="2400" dirty="0">
                <a:latin typeface="Arial" pitchFamily="34" charset="0"/>
                <a:cs typeface="Arial" pitchFamily="34" charset="0"/>
              </a:rPr>
              <a:t> </a:t>
            </a:r>
            <a:r>
              <a:rPr sz="2400" spc="-265" dirty="0">
                <a:latin typeface="Arial" pitchFamily="34" charset="0"/>
                <a:cs typeface="Arial" pitchFamily="34" charset="0"/>
              </a:rPr>
              <a:t> </a:t>
            </a:r>
            <a:r>
              <a:rPr sz="2400" spc="-5" dirty="0">
                <a:latin typeface="Arial" pitchFamily="34" charset="0"/>
                <a:cs typeface="Arial" pitchFamily="34" charset="0"/>
              </a:rPr>
              <a:t>la</a:t>
            </a:r>
            <a:r>
              <a:rPr sz="2400" dirty="0">
                <a:latin typeface="Arial" pitchFamily="34" charset="0"/>
                <a:cs typeface="Arial" pitchFamily="34" charset="0"/>
              </a:rPr>
              <a:t>s </a:t>
            </a:r>
            <a:r>
              <a:rPr sz="2400" spc="-265" dirty="0">
                <a:latin typeface="Arial" pitchFamily="34" charset="0"/>
                <a:cs typeface="Arial" pitchFamily="34" charset="0"/>
              </a:rPr>
              <a:t> </a:t>
            </a:r>
            <a:r>
              <a:rPr sz="2400" spc="-5" dirty="0">
                <a:latin typeface="Arial" pitchFamily="34" charset="0"/>
                <a:cs typeface="Arial" pitchFamily="34" charset="0"/>
              </a:rPr>
              <a:t>s</a:t>
            </a:r>
            <a:r>
              <a:rPr sz="2400" spc="10" dirty="0">
                <a:latin typeface="Arial" pitchFamily="34" charset="0"/>
                <a:cs typeface="Arial" pitchFamily="34" charset="0"/>
              </a:rPr>
              <a:t>e</a:t>
            </a:r>
            <a:r>
              <a:rPr sz="2400" spc="-5" dirty="0">
                <a:latin typeface="Arial" pitchFamily="34" charset="0"/>
                <a:cs typeface="Arial" pitchFamily="34" charset="0"/>
              </a:rPr>
              <a:t>de</a:t>
            </a:r>
            <a:r>
              <a:rPr sz="2400" dirty="0">
                <a:latin typeface="Arial" pitchFamily="34" charset="0"/>
                <a:cs typeface="Arial" pitchFamily="34" charset="0"/>
              </a:rPr>
              <a:t>s </a:t>
            </a:r>
            <a:r>
              <a:rPr sz="2400" spc="-260" dirty="0">
                <a:latin typeface="Arial" pitchFamily="34" charset="0"/>
                <a:cs typeface="Arial" pitchFamily="34" charset="0"/>
              </a:rPr>
              <a:t> </a:t>
            </a:r>
            <a:r>
              <a:rPr sz="2400" spc="-15" dirty="0">
                <a:latin typeface="Arial" pitchFamily="34" charset="0"/>
                <a:cs typeface="Arial" pitchFamily="34" charset="0"/>
              </a:rPr>
              <a:t>P</a:t>
            </a:r>
            <a:r>
              <a:rPr sz="2400" spc="-20" dirty="0">
                <a:latin typeface="Arial" pitchFamily="34" charset="0"/>
                <a:cs typeface="Arial" pitchFamily="34" charset="0"/>
              </a:rPr>
              <a:t>r</a:t>
            </a:r>
            <a:r>
              <a:rPr sz="2400" spc="5" dirty="0">
                <a:latin typeface="Arial" pitchFamily="34" charset="0"/>
                <a:cs typeface="Arial" pitchFamily="34" charset="0"/>
              </a:rPr>
              <a:t>i</a:t>
            </a:r>
            <a:r>
              <a:rPr sz="2400" spc="-15" dirty="0">
                <a:latin typeface="Arial" pitchFamily="34" charset="0"/>
                <a:cs typeface="Arial" pitchFamily="34" charset="0"/>
              </a:rPr>
              <a:t>n</a:t>
            </a:r>
            <a:r>
              <a:rPr sz="2400" spc="-40" dirty="0">
                <a:latin typeface="Arial" pitchFamily="34" charset="0"/>
                <a:cs typeface="Arial" pitchFamily="34" charset="0"/>
              </a:rPr>
              <a:t>c</a:t>
            </a:r>
            <a:r>
              <a:rPr sz="2400" spc="20" dirty="0">
                <a:latin typeface="Arial" pitchFamily="34" charset="0"/>
                <a:cs typeface="Arial" pitchFamily="34" charset="0"/>
              </a:rPr>
              <a:t>i</a:t>
            </a:r>
            <a:r>
              <a:rPr sz="2400" spc="-5" dirty="0">
                <a:latin typeface="Arial" pitchFamily="34" charset="0"/>
                <a:cs typeface="Arial" pitchFamily="34" charset="0"/>
              </a:rPr>
              <a:t>p</a:t>
            </a:r>
            <a:r>
              <a:rPr sz="2400" spc="-15" dirty="0">
                <a:latin typeface="Arial" pitchFamily="34" charset="0"/>
                <a:cs typeface="Arial" pitchFamily="34" charset="0"/>
              </a:rPr>
              <a:t>a</a:t>
            </a:r>
            <a:r>
              <a:rPr sz="2400" dirty="0">
                <a:latin typeface="Arial" pitchFamily="34" charset="0"/>
                <a:cs typeface="Arial" pitchFamily="34" charset="0"/>
              </a:rPr>
              <a:t>l </a:t>
            </a:r>
            <a:r>
              <a:rPr sz="2400" spc="-270" dirty="0">
                <a:latin typeface="Arial" pitchFamily="34" charset="0"/>
                <a:cs typeface="Arial" pitchFamily="34" charset="0"/>
              </a:rPr>
              <a:t> </a:t>
            </a:r>
            <a:r>
              <a:rPr sz="2400" dirty="0">
                <a:latin typeface="Arial" pitchFamily="34" charset="0"/>
                <a:cs typeface="Arial" pitchFamily="34" charset="0"/>
              </a:rPr>
              <a:t>y </a:t>
            </a:r>
            <a:r>
              <a:rPr lang="es-CO" sz="2400" dirty="0">
                <a:latin typeface="Arial" pitchFamily="34" charset="0"/>
                <a:cs typeface="Arial" pitchFamily="34" charset="0"/>
              </a:rPr>
              <a:t>María Auxiliadora</a:t>
            </a:r>
            <a:r>
              <a:rPr sz="2400" spc="-10" dirty="0">
                <a:latin typeface="Arial" pitchFamily="34" charset="0"/>
                <a:cs typeface="Arial" pitchFamily="34" charset="0"/>
              </a:rPr>
              <a:t>.</a:t>
            </a:r>
            <a:r>
              <a:rPr sz="2400" dirty="0">
                <a:latin typeface="Arial" pitchFamily="34" charset="0"/>
                <a:cs typeface="Arial" pitchFamily="34" charset="0"/>
              </a:rPr>
              <a:t> </a:t>
            </a:r>
            <a:r>
              <a:rPr sz="2400" spc="-175" dirty="0">
                <a:latin typeface="Arial" pitchFamily="34" charset="0"/>
                <a:cs typeface="Arial" pitchFamily="34" charset="0"/>
              </a:rPr>
              <a:t> </a:t>
            </a:r>
            <a:endParaRPr lang="es-CO" sz="2400" spc="-175" dirty="0">
              <a:latin typeface="Arial" pitchFamily="34" charset="0"/>
              <a:cs typeface="Arial" pitchFamily="34" charset="0"/>
            </a:endParaRPr>
          </a:p>
          <a:p>
            <a:pPr marL="355600" marR="5080" indent="-342900" algn="just">
              <a:lnSpc>
                <a:spcPct val="100000"/>
              </a:lnSpc>
              <a:spcBef>
                <a:spcPts val="994"/>
              </a:spcBef>
            </a:pPr>
            <a:r>
              <a:rPr lang="es-CO" sz="2400" spc="-175" dirty="0">
                <a:latin typeface="Arial" pitchFamily="34" charset="0"/>
                <a:cs typeface="Arial" pitchFamily="34" charset="0"/>
              </a:rPr>
              <a:t>	</a:t>
            </a:r>
            <a:r>
              <a:rPr sz="2400" spc="-5" dirty="0">
                <a:latin typeface="Arial" pitchFamily="34" charset="0"/>
                <a:cs typeface="Arial" pitchFamily="34" charset="0"/>
              </a:rPr>
              <a:t>L</a:t>
            </a:r>
            <a:r>
              <a:rPr sz="2400" dirty="0">
                <a:latin typeface="Arial" pitchFamily="34" charset="0"/>
                <a:cs typeface="Arial" pitchFamily="34" charset="0"/>
              </a:rPr>
              <a:t>a </a:t>
            </a:r>
            <a:r>
              <a:rPr sz="2400" spc="-165" dirty="0">
                <a:latin typeface="Arial" pitchFamily="34" charset="0"/>
                <a:cs typeface="Arial" pitchFamily="34" charset="0"/>
              </a:rPr>
              <a:t> </a:t>
            </a:r>
            <a:r>
              <a:rPr lang="es-CO" sz="2400" spc="-165" dirty="0">
                <a:latin typeface="Arial" pitchFamily="34" charset="0"/>
                <a:cs typeface="Arial" pitchFamily="34" charset="0"/>
              </a:rPr>
              <a:t>s</a:t>
            </a:r>
            <a:r>
              <a:rPr lang="es-CO" sz="2400" spc="-10" dirty="0">
                <a:latin typeface="Arial" pitchFamily="34" charset="0"/>
                <a:cs typeface="Arial" pitchFamily="34" charset="0"/>
              </a:rPr>
              <a:t>e</a:t>
            </a:r>
            <a:r>
              <a:rPr lang="es-CO" sz="2400" spc="5" dirty="0">
                <a:latin typeface="Arial" pitchFamily="34" charset="0"/>
                <a:cs typeface="Arial" pitchFamily="34" charset="0"/>
              </a:rPr>
              <a:t>d</a:t>
            </a:r>
            <a:r>
              <a:rPr lang="es-CO" sz="2400" spc="-20" dirty="0">
                <a:latin typeface="Arial" pitchFamily="34" charset="0"/>
                <a:cs typeface="Arial" pitchFamily="34" charset="0"/>
              </a:rPr>
              <a:t>e</a:t>
            </a:r>
            <a:r>
              <a:rPr sz="2400" dirty="0">
                <a:latin typeface="Arial" pitchFamily="34" charset="0"/>
                <a:cs typeface="Arial" pitchFamily="34" charset="0"/>
              </a:rPr>
              <a:t> </a:t>
            </a:r>
            <a:r>
              <a:rPr sz="2400" spc="-160" dirty="0">
                <a:latin typeface="Arial" pitchFamily="34" charset="0"/>
                <a:cs typeface="Arial" pitchFamily="34" charset="0"/>
              </a:rPr>
              <a:t> </a:t>
            </a:r>
            <a:r>
              <a:rPr lang="es-CO" sz="2400" dirty="0">
                <a:latin typeface="Arial" pitchFamily="34" charset="0"/>
                <a:cs typeface="Arial" pitchFamily="34" charset="0"/>
              </a:rPr>
              <a:t>principal</a:t>
            </a:r>
            <a:r>
              <a:rPr sz="2400" dirty="0">
                <a:latin typeface="Arial" pitchFamily="34" charset="0"/>
                <a:cs typeface="Arial" pitchFamily="34" charset="0"/>
              </a:rPr>
              <a:t> </a:t>
            </a:r>
            <a:r>
              <a:rPr sz="2400" spc="-170" dirty="0">
                <a:latin typeface="Arial" pitchFamily="34" charset="0"/>
                <a:cs typeface="Arial" pitchFamily="34" charset="0"/>
              </a:rPr>
              <a:t> </a:t>
            </a:r>
            <a:r>
              <a:rPr sz="2400" spc="-20" dirty="0">
                <a:latin typeface="Arial" pitchFamily="34" charset="0"/>
                <a:cs typeface="Arial" pitchFamily="34" charset="0"/>
              </a:rPr>
              <a:t>con</a:t>
            </a:r>
            <a:r>
              <a:rPr sz="2400" dirty="0">
                <a:latin typeface="Arial" pitchFamily="34" charset="0"/>
                <a:cs typeface="Arial" pitchFamily="34" charset="0"/>
              </a:rPr>
              <a:t> </a:t>
            </a:r>
            <a:r>
              <a:rPr sz="2400" spc="-170" dirty="0">
                <a:latin typeface="Arial" pitchFamily="34" charset="0"/>
                <a:cs typeface="Arial" pitchFamily="34" charset="0"/>
              </a:rPr>
              <a:t> </a:t>
            </a:r>
            <a:r>
              <a:rPr lang="es-CO" sz="2400" dirty="0">
                <a:latin typeface="Arial" pitchFamily="34" charset="0"/>
                <a:cs typeface="Arial" pitchFamily="34" charset="0"/>
              </a:rPr>
              <a:t>1437</a:t>
            </a:r>
            <a:r>
              <a:rPr sz="2400" dirty="0">
                <a:latin typeface="Arial" pitchFamily="34" charset="0"/>
                <a:cs typeface="Arial" pitchFamily="34" charset="0"/>
              </a:rPr>
              <a:t> </a:t>
            </a:r>
            <a:r>
              <a:rPr sz="2400" spc="-170" dirty="0">
                <a:latin typeface="Arial" pitchFamily="34" charset="0"/>
                <a:cs typeface="Arial" pitchFamily="34" charset="0"/>
              </a:rPr>
              <a:t> </a:t>
            </a:r>
            <a:r>
              <a:rPr sz="2400" spc="-15" dirty="0">
                <a:latin typeface="Arial" pitchFamily="34" charset="0"/>
                <a:cs typeface="Arial" pitchFamily="34" charset="0"/>
              </a:rPr>
              <a:t>estu</a:t>
            </a:r>
            <a:r>
              <a:rPr sz="2400" spc="-30" dirty="0">
                <a:latin typeface="Arial" pitchFamily="34" charset="0"/>
                <a:cs typeface="Arial" pitchFamily="34" charset="0"/>
              </a:rPr>
              <a:t>d</a:t>
            </a:r>
            <a:r>
              <a:rPr sz="2400" spc="5" dirty="0">
                <a:latin typeface="Arial" pitchFamily="34" charset="0"/>
                <a:cs typeface="Arial" pitchFamily="34" charset="0"/>
              </a:rPr>
              <a:t>i</a:t>
            </a:r>
            <a:r>
              <a:rPr sz="2400" spc="-20" dirty="0">
                <a:latin typeface="Arial" pitchFamily="34" charset="0"/>
                <a:cs typeface="Arial" pitchFamily="34" charset="0"/>
              </a:rPr>
              <a:t>a</a:t>
            </a:r>
            <a:r>
              <a:rPr sz="2400" spc="-15" dirty="0">
                <a:latin typeface="Arial" pitchFamily="34" charset="0"/>
                <a:cs typeface="Arial" pitchFamily="34" charset="0"/>
              </a:rPr>
              <a:t>ntes</a:t>
            </a:r>
            <a:r>
              <a:rPr sz="2400" dirty="0">
                <a:latin typeface="Arial" pitchFamily="34" charset="0"/>
                <a:cs typeface="Arial" pitchFamily="34" charset="0"/>
              </a:rPr>
              <a:t> </a:t>
            </a:r>
            <a:r>
              <a:rPr sz="2400" spc="-155" dirty="0">
                <a:latin typeface="Arial" pitchFamily="34" charset="0"/>
                <a:cs typeface="Arial" pitchFamily="34" charset="0"/>
              </a:rPr>
              <a:t> </a:t>
            </a:r>
            <a:r>
              <a:rPr sz="2400" spc="-25" dirty="0">
                <a:latin typeface="Arial" pitchFamily="34" charset="0"/>
                <a:cs typeface="Arial" pitchFamily="34" charset="0"/>
              </a:rPr>
              <a:t>de</a:t>
            </a:r>
            <a:r>
              <a:rPr sz="2400" spc="-15" dirty="0">
                <a:latin typeface="Arial" pitchFamily="34" charset="0"/>
                <a:cs typeface="Arial" pitchFamily="34" charset="0"/>
              </a:rPr>
              <a:t> </a:t>
            </a:r>
            <a:r>
              <a:rPr lang="es-CO" sz="2400" spc="-15" dirty="0">
                <a:latin typeface="Arial" pitchFamily="34" charset="0"/>
                <a:cs typeface="Arial" pitchFamily="34" charset="0"/>
              </a:rPr>
              <a:t>preescolar, primaria, s</a:t>
            </a:r>
            <a:r>
              <a:rPr lang="es-CO" sz="2400" spc="-20" dirty="0">
                <a:latin typeface="Arial" pitchFamily="34" charset="0"/>
                <a:cs typeface="Arial" pitchFamily="34" charset="0"/>
              </a:rPr>
              <a:t>ecund</a:t>
            </a:r>
            <a:r>
              <a:rPr lang="es-CO" sz="2400" spc="-15" dirty="0">
                <a:latin typeface="Arial" pitchFamily="34" charset="0"/>
                <a:cs typeface="Arial" pitchFamily="34" charset="0"/>
              </a:rPr>
              <a:t>a</a:t>
            </a:r>
            <a:r>
              <a:rPr lang="es-CO" sz="2400" spc="-25" dirty="0">
                <a:latin typeface="Arial" pitchFamily="34" charset="0"/>
                <a:cs typeface="Arial" pitchFamily="34" charset="0"/>
              </a:rPr>
              <a:t>r</a:t>
            </a:r>
            <a:r>
              <a:rPr lang="es-CO" sz="2400" spc="5" dirty="0">
                <a:latin typeface="Arial" pitchFamily="34" charset="0"/>
                <a:cs typeface="Arial" pitchFamily="34" charset="0"/>
              </a:rPr>
              <a:t>i</a:t>
            </a:r>
            <a:r>
              <a:rPr lang="es-CO" sz="2400" dirty="0">
                <a:latin typeface="Arial" pitchFamily="34" charset="0"/>
                <a:cs typeface="Arial" pitchFamily="34" charset="0"/>
              </a:rPr>
              <a:t>a</a:t>
            </a:r>
            <a:r>
              <a:rPr sz="2400" dirty="0">
                <a:latin typeface="Arial" pitchFamily="34" charset="0"/>
                <a:cs typeface="Arial" pitchFamily="34" charset="0"/>
              </a:rPr>
              <a:t>  </a:t>
            </a:r>
            <a:r>
              <a:rPr sz="2400" spc="130" dirty="0">
                <a:latin typeface="Arial" pitchFamily="34" charset="0"/>
                <a:cs typeface="Arial" pitchFamily="34" charset="0"/>
              </a:rPr>
              <a:t> </a:t>
            </a:r>
            <a:r>
              <a:rPr sz="2400" dirty="0">
                <a:latin typeface="Arial" pitchFamily="34" charset="0"/>
                <a:cs typeface="Arial" pitchFamily="34" charset="0"/>
              </a:rPr>
              <a:t>y  </a:t>
            </a:r>
            <a:r>
              <a:rPr sz="2400" spc="114" dirty="0">
                <a:latin typeface="Arial" pitchFamily="34" charset="0"/>
                <a:cs typeface="Arial" pitchFamily="34" charset="0"/>
              </a:rPr>
              <a:t> </a:t>
            </a:r>
            <a:r>
              <a:rPr lang="es-CO" sz="2400" dirty="0">
                <a:latin typeface="Arial" pitchFamily="34" charset="0"/>
                <a:cs typeface="Arial" pitchFamily="34" charset="0"/>
              </a:rPr>
              <a:t>med</a:t>
            </a:r>
            <a:r>
              <a:rPr lang="es-CO" sz="2400" spc="10" dirty="0">
                <a:latin typeface="Arial" pitchFamily="34" charset="0"/>
                <a:cs typeface="Arial" pitchFamily="34" charset="0"/>
              </a:rPr>
              <a:t>i</a:t>
            </a:r>
            <a:r>
              <a:rPr lang="es-CO" sz="2400" dirty="0">
                <a:latin typeface="Arial" pitchFamily="34" charset="0"/>
                <a:cs typeface="Arial" pitchFamily="34" charset="0"/>
              </a:rPr>
              <a:t>a.</a:t>
            </a:r>
            <a:r>
              <a:rPr sz="2400" dirty="0">
                <a:latin typeface="Arial" pitchFamily="34" charset="0"/>
                <a:cs typeface="Arial" pitchFamily="34" charset="0"/>
              </a:rPr>
              <a:t>  </a:t>
            </a:r>
            <a:r>
              <a:rPr sz="2400" spc="114" dirty="0">
                <a:latin typeface="Arial" pitchFamily="34" charset="0"/>
                <a:cs typeface="Arial" pitchFamily="34" charset="0"/>
              </a:rPr>
              <a:t> </a:t>
            </a:r>
            <a:endParaRPr lang="es-CO" sz="2400" spc="114" dirty="0">
              <a:latin typeface="Arial" pitchFamily="34" charset="0"/>
              <a:cs typeface="Arial" pitchFamily="34" charset="0"/>
            </a:endParaRPr>
          </a:p>
          <a:p>
            <a:pPr marL="355600" marR="5080" indent="-342900" algn="just">
              <a:lnSpc>
                <a:spcPct val="100000"/>
              </a:lnSpc>
              <a:spcBef>
                <a:spcPts val="994"/>
              </a:spcBef>
            </a:pPr>
            <a:r>
              <a:rPr lang="es-CO" sz="2400" dirty="0">
                <a:latin typeface="Arial" pitchFamily="34" charset="0"/>
                <a:cs typeface="Arial" pitchFamily="34" charset="0"/>
              </a:rPr>
              <a:t>	</a:t>
            </a:r>
            <a:r>
              <a:rPr lang="es-CO" sz="2400" spc="-15" dirty="0">
                <a:latin typeface="Arial" pitchFamily="34" charset="0"/>
                <a:cs typeface="Arial" pitchFamily="34" charset="0"/>
              </a:rPr>
              <a:t>L</a:t>
            </a:r>
            <a:r>
              <a:rPr sz="2400" dirty="0">
                <a:latin typeface="Arial" pitchFamily="34" charset="0"/>
                <a:cs typeface="Arial" pitchFamily="34" charset="0"/>
              </a:rPr>
              <a:t>a</a:t>
            </a:r>
            <a:r>
              <a:rPr lang="es-CO" sz="2400" dirty="0">
                <a:latin typeface="Arial" pitchFamily="34" charset="0"/>
                <a:cs typeface="Arial" pitchFamily="34" charset="0"/>
              </a:rPr>
              <a:t> </a:t>
            </a:r>
            <a:r>
              <a:rPr lang="es-CO" sz="2400" spc="-10" dirty="0">
                <a:latin typeface="Arial" pitchFamily="34" charset="0"/>
                <a:cs typeface="Arial" pitchFamily="34" charset="0"/>
              </a:rPr>
              <a:t>s</a:t>
            </a:r>
            <a:r>
              <a:rPr lang="es-CO" sz="2400" spc="-20" dirty="0">
                <a:latin typeface="Arial" pitchFamily="34" charset="0"/>
                <a:cs typeface="Arial" pitchFamily="34" charset="0"/>
              </a:rPr>
              <a:t>ede</a:t>
            </a:r>
            <a:r>
              <a:rPr sz="2400" dirty="0">
                <a:latin typeface="Arial" pitchFamily="34" charset="0"/>
                <a:cs typeface="Arial" pitchFamily="34" charset="0"/>
              </a:rPr>
              <a:t> </a:t>
            </a:r>
            <a:r>
              <a:rPr lang="es-CO" sz="2400" dirty="0">
                <a:latin typeface="Arial" pitchFamily="34" charset="0"/>
                <a:cs typeface="Arial" pitchFamily="34" charset="0"/>
              </a:rPr>
              <a:t>María Auxiliadora</a:t>
            </a:r>
            <a:r>
              <a:rPr sz="2400" dirty="0">
                <a:latin typeface="Arial" pitchFamily="34" charset="0"/>
                <a:cs typeface="Arial" pitchFamily="34" charset="0"/>
              </a:rPr>
              <a:t> </a:t>
            </a:r>
            <a:r>
              <a:rPr sz="2400" spc="-20" dirty="0">
                <a:latin typeface="Arial" pitchFamily="34" charset="0"/>
                <a:cs typeface="Arial" pitchFamily="34" charset="0"/>
              </a:rPr>
              <a:t>con</a:t>
            </a:r>
            <a:r>
              <a:rPr lang="es-CO" sz="2400" dirty="0">
                <a:latin typeface="Arial" pitchFamily="34" charset="0"/>
                <a:cs typeface="Arial" pitchFamily="34" charset="0"/>
              </a:rPr>
              <a:t> </a:t>
            </a:r>
            <a:r>
              <a:rPr lang="es-CO" sz="2400" spc="-5" dirty="0">
                <a:latin typeface="Arial" pitchFamily="34" charset="0"/>
                <a:cs typeface="Arial" pitchFamily="34" charset="0"/>
              </a:rPr>
              <a:t>51</a:t>
            </a:r>
            <a:r>
              <a:rPr sz="2400" dirty="0">
                <a:latin typeface="Arial" pitchFamily="34" charset="0"/>
                <a:cs typeface="Arial" pitchFamily="34" charset="0"/>
              </a:rPr>
              <a:t>3</a:t>
            </a:r>
            <a:r>
              <a:rPr lang="es-CO" sz="2400" dirty="0">
                <a:latin typeface="Arial" pitchFamily="34" charset="0"/>
                <a:cs typeface="Arial" pitchFamily="34" charset="0"/>
              </a:rPr>
              <a:t> </a:t>
            </a:r>
            <a:r>
              <a:rPr lang="es-CO" sz="2400" spc="-15" dirty="0">
                <a:latin typeface="Arial" pitchFamily="34" charset="0"/>
                <a:cs typeface="Arial" pitchFamily="34" charset="0"/>
              </a:rPr>
              <a:t>est</a:t>
            </a:r>
            <a:r>
              <a:rPr lang="es-CO" sz="2400" dirty="0">
                <a:latin typeface="Arial" pitchFamily="34" charset="0"/>
                <a:cs typeface="Arial" pitchFamily="34" charset="0"/>
              </a:rPr>
              <a:t>ud</a:t>
            </a:r>
            <a:r>
              <a:rPr lang="es-CO" sz="2400" spc="25" dirty="0">
                <a:latin typeface="Arial" pitchFamily="34" charset="0"/>
                <a:cs typeface="Arial" pitchFamily="34" charset="0"/>
              </a:rPr>
              <a:t>i</a:t>
            </a:r>
            <a:r>
              <a:rPr lang="es-CO" sz="2400" spc="-25" dirty="0">
                <a:latin typeface="Arial" pitchFamily="34" charset="0"/>
                <a:cs typeface="Arial" pitchFamily="34" charset="0"/>
              </a:rPr>
              <a:t>an</a:t>
            </a:r>
            <a:r>
              <a:rPr lang="es-CO" sz="2400" spc="-5" dirty="0">
                <a:latin typeface="Arial" pitchFamily="34" charset="0"/>
                <a:cs typeface="Arial" pitchFamily="34" charset="0"/>
              </a:rPr>
              <a:t>t</a:t>
            </a:r>
            <a:r>
              <a:rPr lang="es-CO" sz="2400" dirty="0">
                <a:latin typeface="Arial" pitchFamily="34" charset="0"/>
                <a:cs typeface="Arial" pitchFamily="34" charset="0"/>
              </a:rPr>
              <a:t>es </a:t>
            </a:r>
            <a:r>
              <a:rPr sz="2400" spc="-25" dirty="0">
                <a:latin typeface="Arial" pitchFamily="34" charset="0"/>
                <a:cs typeface="Arial" pitchFamily="34" charset="0"/>
              </a:rPr>
              <a:t>d</a:t>
            </a:r>
            <a:r>
              <a:rPr sz="2400" spc="-20" dirty="0">
                <a:latin typeface="Arial" pitchFamily="34" charset="0"/>
                <a:cs typeface="Arial" pitchFamily="34" charset="0"/>
              </a:rPr>
              <a:t>e</a:t>
            </a:r>
            <a:r>
              <a:rPr sz="2400" spc="70" dirty="0">
                <a:latin typeface="Arial" pitchFamily="34" charset="0"/>
                <a:cs typeface="Arial" pitchFamily="34" charset="0"/>
              </a:rPr>
              <a:t> </a:t>
            </a:r>
            <a:r>
              <a:rPr sz="2400" spc="-20" dirty="0">
                <a:latin typeface="Arial" pitchFamily="34" charset="0"/>
                <a:cs typeface="Arial" pitchFamily="34" charset="0"/>
              </a:rPr>
              <a:t>pre</a:t>
            </a:r>
            <a:r>
              <a:rPr sz="2400" spc="-30" dirty="0">
                <a:latin typeface="Arial" pitchFamily="34" charset="0"/>
                <a:cs typeface="Arial" pitchFamily="34" charset="0"/>
              </a:rPr>
              <a:t>e</a:t>
            </a:r>
            <a:r>
              <a:rPr sz="2400" spc="-5" dirty="0">
                <a:latin typeface="Arial" pitchFamily="34" charset="0"/>
                <a:cs typeface="Arial" pitchFamily="34" charset="0"/>
              </a:rPr>
              <a:t>scola</a:t>
            </a:r>
            <a:r>
              <a:rPr sz="2400" dirty="0">
                <a:latin typeface="Arial" pitchFamily="34" charset="0"/>
                <a:cs typeface="Arial" pitchFamily="34" charset="0"/>
              </a:rPr>
              <a:t>r</a:t>
            </a:r>
            <a:r>
              <a:rPr sz="2400" spc="75" dirty="0">
                <a:latin typeface="Arial" pitchFamily="34" charset="0"/>
                <a:cs typeface="Arial" pitchFamily="34" charset="0"/>
              </a:rPr>
              <a:t> </a:t>
            </a:r>
            <a:r>
              <a:rPr sz="2400" dirty="0">
                <a:latin typeface="Arial" pitchFamily="34" charset="0"/>
                <a:cs typeface="Arial" pitchFamily="34" charset="0"/>
              </a:rPr>
              <a:t>y</a:t>
            </a:r>
            <a:r>
              <a:rPr sz="2400" spc="65" dirty="0">
                <a:latin typeface="Arial" pitchFamily="34" charset="0"/>
                <a:cs typeface="Arial" pitchFamily="34" charset="0"/>
              </a:rPr>
              <a:t> </a:t>
            </a:r>
            <a:r>
              <a:rPr sz="2400" spc="-5" dirty="0">
                <a:latin typeface="Arial" pitchFamily="34" charset="0"/>
                <a:cs typeface="Arial" pitchFamily="34" charset="0"/>
              </a:rPr>
              <a:t>pr</a:t>
            </a:r>
            <a:r>
              <a:rPr sz="2400" spc="10" dirty="0">
                <a:latin typeface="Arial" pitchFamily="34" charset="0"/>
                <a:cs typeface="Arial" pitchFamily="34" charset="0"/>
              </a:rPr>
              <a:t>i</a:t>
            </a:r>
            <a:r>
              <a:rPr sz="2400" dirty="0">
                <a:latin typeface="Arial" pitchFamily="34" charset="0"/>
                <a:cs typeface="Arial" pitchFamily="34" charset="0"/>
              </a:rPr>
              <a:t>m</a:t>
            </a:r>
            <a:r>
              <a:rPr sz="2400" spc="5" dirty="0">
                <a:latin typeface="Arial" pitchFamily="34" charset="0"/>
                <a:cs typeface="Arial" pitchFamily="34" charset="0"/>
              </a:rPr>
              <a:t>a</a:t>
            </a:r>
            <a:r>
              <a:rPr sz="2400" spc="-25" dirty="0">
                <a:latin typeface="Arial" pitchFamily="34" charset="0"/>
                <a:cs typeface="Arial" pitchFamily="34" charset="0"/>
              </a:rPr>
              <a:t>r</a:t>
            </a:r>
            <a:r>
              <a:rPr sz="2400" spc="5" dirty="0">
                <a:latin typeface="Arial" pitchFamily="34" charset="0"/>
                <a:cs typeface="Arial" pitchFamily="34" charset="0"/>
              </a:rPr>
              <a:t>i</a:t>
            </a:r>
            <a:r>
              <a:rPr sz="2400" dirty="0">
                <a:latin typeface="Arial" pitchFamily="34" charset="0"/>
                <a:cs typeface="Arial" pitchFamily="34" charset="0"/>
              </a:rPr>
              <a:t>a</a:t>
            </a:r>
            <a:r>
              <a:rPr sz="2400" spc="-10" dirty="0">
                <a:latin typeface="Arial" pitchFamily="34" charset="0"/>
                <a:cs typeface="Arial" pitchFamily="34" charset="0"/>
              </a:rPr>
              <a:t>.</a:t>
            </a:r>
            <a:endParaRPr sz="2400" dirty="0">
              <a:latin typeface="Arial" pitchFamily="34" charset="0"/>
              <a:cs typeface="Arial" pitchFamily="34" charset="0"/>
            </a:endParaRPr>
          </a:p>
        </p:txBody>
      </p:sp>
      <p:sp>
        <p:nvSpPr>
          <p:cNvPr id="11" name="object 2"/>
          <p:cNvSpPr txBox="1">
            <a:spLocks noGrp="1"/>
          </p:cNvSpPr>
          <p:nvPr>
            <p:ph type="title"/>
          </p:nvPr>
        </p:nvSpPr>
        <p:spPr>
          <a:xfrm>
            <a:off x="152400" y="195254"/>
            <a:ext cx="8763000" cy="1246134"/>
          </a:xfrm>
          <a:prstGeom prst="rect">
            <a:avLst/>
          </a:prstGeom>
          <a:solidFill>
            <a:srgbClr val="00B0F0"/>
          </a:solidFill>
        </p:spPr>
        <p:txBody>
          <a:bodyPr vert="horz" wrap="square" lIns="0" tIns="380642" rIns="0" bIns="0" rtlCol="0">
            <a:spAutoFit/>
          </a:bodyPr>
          <a:lstStyle/>
          <a:p>
            <a:pPr marL="1426845" algn="ctr">
              <a:lnSpc>
                <a:spcPct val="100000"/>
              </a:lnSpc>
            </a:pPr>
            <a:r>
              <a:rPr sz="2800" spc="-25" dirty="0">
                <a:solidFill>
                  <a:srgbClr val="000000"/>
                </a:solidFill>
                <a:latin typeface="Arial Black" pitchFamily="34" charset="0"/>
                <a:cs typeface="Aharoni"/>
              </a:rPr>
              <a:t>INS</a:t>
            </a:r>
            <a:r>
              <a:rPr sz="2800" spc="-10" dirty="0">
                <a:solidFill>
                  <a:srgbClr val="000000"/>
                </a:solidFill>
                <a:latin typeface="Arial Black" pitchFamily="34" charset="0"/>
                <a:cs typeface="Aharoni"/>
              </a:rPr>
              <a:t>T</a:t>
            </a:r>
            <a:r>
              <a:rPr sz="2800" spc="-20" dirty="0">
                <a:solidFill>
                  <a:srgbClr val="000000"/>
                </a:solidFill>
                <a:latin typeface="Arial Black" pitchFamily="34" charset="0"/>
                <a:cs typeface="Aharoni"/>
              </a:rPr>
              <a:t>ITUCIO</a:t>
            </a:r>
            <a:r>
              <a:rPr sz="2800" spc="-25" dirty="0">
                <a:solidFill>
                  <a:srgbClr val="000000"/>
                </a:solidFill>
                <a:latin typeface="Arial Black" pitchFamily="34" charset="0"/>
                <a:cs typeface="Aharoni"/>
              </a:rPr>
              <a:t>N</a:t>
            </a:r>
            <a:r>
              <a:rPr sz="2800" spc="80" dirty="0">
                <a:solidFill>
                  <a:srgbClr val="000000"/>
                </a:solidFill>
                <a:latin typeface="Arial Black" pitchFamily="34" charset="0"/>
                <a:cs typeface="Times New Roman"/>
              </a:rPr>
              <a:t> </a:t>
            </a:r>
            <a:r>
              <a:rPr sz="2800" spc="-25" dirty="0">
                <a:solidFill>
                  <a:srgbClr val="000000"/>
                </a:solidFill>
                <a:latin typeface="Arial Black" pitchFamily="34" charset="0"/>
                <a:cs typeface="Aharoni"/>
              </a:rPr>
              <a:t>EDUCATIV</a:t>
            </a:r>
            <a:r>
              <a:rPr sz="2800" spc="-20" dirty="0">
                <a:solidFill>
                  <a:srgbClr val="000000"/>
                </a:solidFill>
                <a:latin typeface="Arial Black" pitchFamily="34" charset="0"/>
                <a:cs typeface="Aharoni"/>
              </a:rPr>
              <a:t>A</a:t>
            </a:r>
            <a:r>
              <a:rPr sz="2800" spc="130" dirty="0">
                <a:solidFill>
                  <a:srgbClr val="000000"/>
                </a:solidFill>
                <a:latin typeface="Arial Black" pitchFamily="34" charset="0"/>
                <a:cs typeface="Times New Roman"/>
              </a:rPr>
              <a:t> </a:t>
            </a:r>
            <a:r>
              <a:rPr lang="es-CO" sz="2800" spc="-25" dirty="0">
                <a:solidFill>
                  <a:srgbClr val="000000"/>
                </a:solidFill>
                <a:latin typeface="Arial Black" pitchFamily="34" charset="0"/>
                <a:cs typeface="Aharoni"/>
              </a:rPr>
              <a:t>NUESTRA SEÑORA DEL CARMEN</a:t>
            </a:r>
            <a:endParaRPr sz="2800" dirty="0">
              <a:latin typeface="Arial Black" pitchFamily="34" charset="0"/>
              <a:cs typeface="Aharon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88491" y="476643"/>
            <a:ext cx="7845909" cy="384721"/>
          </a:xfrm>
          <a:prstGeom prst="rect">
            <a:avLst/>
          </a:prstGeom>
          <a:solidFill>
            <a:srgbClr val="00B0F0"/>
          </a:solidFill>
          <a:ln w="9524">
            <a:noFill/>
          </a:ln>
        </p:spPr>
        <p:txBody>
          <a:bodyPr vert="horz" wrap="square" lIns="0" tIns="0" rIns="0" bIns="0" rtlCol="0">
            <a:spAutoFit/>
          </a:bodyPr>
          <a:lstStyle/>
          <a:p>
            <a:pPr marL="27940" algn="ctr">
              <a:lnSpc>
                <a:spcPct val="100000"/>
              </a:lnSpc>
            </a:pPr>
            <a:r>
              <a:rPr lang="es-CO" sz="2500" b="1" spc="-5" dirty="0">
                <a:latin typeface="Arial Black" panose="020B0A04020102020204" pitchFamily="34" charset="0"/>
                <a:cs typeface="Century Gothic"/>
              </a:rPr>
              <a:t>I</a:t>
            </a:r>
            <a:r>
              <a:rPr sz="2500" b="1" spc="-5" dirty="0">
                <a:latin typeface="Arial Black" panose="020B0A04020102020204" pitchFamily="34" charset="0"/>
                <a:cs typeface="Century Gothic"/>
              </a:rPr>
              <a:t>NNOVACIO</a:t>
            </a:r>
            <a:r>
              <a:rPr sz="2500" b="1" dirty="0">
                <a:latin typeface="Arial Black" panose="020B0A04020102020204" pitchFamily="34" charset="0"/>
                <a:cs typeface="Century Gothic"/>
              </a:rPr>
              <a:t>N</a:t>
            </a:r>
            <a:r>
              <a:rPr sz="2500" b="1" spc="65" dirty="0">
                <a:latin typeface="Arial Black" panose="020B0A04020102020204" pitchFamily="34" charset="0"/>
                <a:cs typeface="Times New Roman"/>
              </a:rPr>
              <a:t> </a:t>
            </a:r>
            <a:r>
              <a:rPr sz="2500" b="1" dirty="0">
                <a:latin typeface="Arial Black" panose="020B0A04020102020204" pitchFamily="34" charset="0"/>
                <a:cs typeface="Century Gothic"/>
              </a:rPr>
              <a:t>Y</a:t>
            </a:r>
            <a:r>
              <a:rPr sz="2500" b="1" spc="95" dirty="0">
                <a:latin typeface="Arial Black" panose="020B0A04020102020204" pitchFamily="34" charset="0"/>
                <a:cs typeface="Times New Roman"/>
              </a:rPr>
              <a:t> </a:t>
            </a:r>
            <a:r>
              <a:rPr sz="2500" b="1" dirty="0">
                <a:latin typeface="Arial Black" panose="020B0A04020102020204" pitchFamily="34" charset="0"/>
                <a:cs typeface="Century Gothic"/>
              </a:rPr>
              <a:t>PERTINENCIA</a:t>
            </a:r>
          </a:p>
        </p:txBody>
      </p:sp>
      <p:sp>
        <p:nvSpPr>
          <p:cNvPr id="4" name="object 4"/>
          <p:cNvSpPr txBox="1"/>
          <p:nvPr/>
        </p:nvSpPr>
        <p:spPr>
          <a:xfrm>
            <a:off x="381000" y="1329361"/>
            <a:ext cx="8382000" cy="3244478"/>
          </a:xfrm>
          <a:prstGeom prst="rect">
            <a:avLst/>
          </a:prstGeom>
        </p:spPr>
        <p:txBody>
          <a:bodyPr vert="horz" wrap="square" lIns="0" tIns="0" rIns="0" bIns="0" rtlCol="0">
            <a:spAutoFit/>
          </a:bodyPr>
          <a:lstStyle/>
          <a:p>
            <a:pPr marL="355600" marR="514350" indent="-342900" algn="just">
              <a:lnSpc>
                <a:spcPct val="100000"/>
              </a:lnSpc>
              <a:buFont typeface="Arial" pitchFamily="34" charset="0"/>
              <a:buChar char="•"/>
              <a:tabLst>
                <a:tab pos="354965" algn="l"/>
              </a:tabLst>
            </a:pPr>
            <a:r>
              <a:rPr lang="es-CO" sz="2000" spc="-15" dirty="0">
                <a:latin typeface="Arial" pitchFamily="34" charset="0"/>
                <a:cs typeface="Arial" pitchFamily="34" charset="0"/>
              </a:rPr>
              <a:t>Núme</a:t>
            </a:r>
            <a:r>
              <a:rPr lang="es-CO" sz="2000" spc="-35" dirty="0">
                <a:latin typeface="Arial" pitchFamily="34" charset="0"/>
                <a:cs typeface="Arial" pitchFamily="34" charset="0"/>
              </a:rPr>
              <a:t>r</a:t>
            </a:r>
            <a:r>
              <a:rPr lang="es-CO" sz="2000" dirty="0">
                <a:latin typeface="Arial" pitchFamily="34" charset="0"/>
                <a:cs typeface="Arial" pitchFamily="34" charset="0"/>
              </a:rPr>
              <a:t>o</a:t>
            </a:r>
            <a:r>
              <a:rPr sz="2000" spc="-45" dirty="0">
                <a:latin typeface="Arial" pitchFamily="34" charset="0"/>
                <a:cs typeface="Arial" pitchFamily="34" charset="0"/>
              </a:rPr>
              <a:t> </a:t>
            </a:r>
            <a:r>
              <a:rPr sz="2000" spc="-15" dirty="0">
                <a:latin typeface="Arial" pitchFamily="34" charset="0"/>
                <a:cs typeface="Arial" pitchFamily="34" charset="0"/>
              </a:rPr>
              <a:t>d</a:t>
            </a:r>
            <a:r>
              <a:rPr sz="2000" spc="-10" dirty="0">
                <a:latin typeface="Arial" pitchFamily="34" charset="0"/>
                <a:cs typeface="Arial" pitchFamily="34" charset="0"/>
              </a:rPr>
              <a:t>e</a:t>
            </a:r>
            <a:r>
              <a:rPr sz="2000" spc="-30" dirty="0">
                <a:latin typeface="Arial" pitchFamily="34" charset="0"/>
                <a:cs typeface="Arial" pitchFamily="34" charset="0"/>
              </a:rPr>
              <a:t> </a:t>
            </a:r>
            <a:r>
              <a:rPr sz="2000" spc="-10" dirty="0">
                <a:latin typeface="Arial" pitchFamily="34" charset="0"/>
                <a:cs typeface="Arial" pitchFamily="34" charset="0"/>
              </a:rPr>
              <a:t>e</a:t>
            </a:r>
            <a:r>
              <a:rPr sz="2000" spc="-30" dirty="0">
                <a:latin typeface="Arial" pitchFamily="34" charset="0"/>
                <a:cs typeface="Arial" pitchFamily="34" charset="0"/>
              </a:rPr>
              <a:t>s</a:t>
            </a:r>
            <a:r>
              <a:rPr sz="2000" dirty="0">
                <a:latin typeface="Arial" pitchFamily="34" charset="0"/>
                <a:cs typeface="Arial" pitchFamily="34" charset="0"/>
              </a:rPr>
              <a:t>tud</a:t>
            </a:r>
            <a:r>
              <a:rPr sz="2000" spc="-5" dirty="0">
                <a:latin typeface="Arial" pitchFamily="34" charset="0"/>
                <a:cs typeface="Arial" pitchFamily="34" charset="0"/>
              </a:rPr>
              <a:t>i</a:t>
            </a:r>
            <a:r>
              <a:rPr sz="2000" dirty="0">
                <a:latin typeface="Arial" pitchFamily="34" charset="0"/>
                <a:cs typeface="Arial" pitchFamily="34" charset="0"/>
              </a:rPr>
              <a:t>a</a:t>
            </a:r>
            <a:r>
              <a:rPr sz="2000" spc="-15" dirty="0">
                <a:latin typeface="Arial" pitchFamily="34" charset="0"/>
                <a:cs typeface="Arial" pitchFamily="34" charset="0"/>
              </a:rPr>
              <a:t>n</a:t>
            </a:r>
            <a:r>
              <a:rPr sz="2000" spc="-40" dirty="0">
                <a:latin typeface="Arial" pitchFamily="34" charset="0"/>
                <a:cs typeface="Arial" pitchFamily="34" charset="0"/>
              </a:rPr>
              <a:t>t</a:t>
            </a:r>
            <a:r>
              <a:rPr sz="2000" spc="-10" dirty="0">
                <a:latin typeface="Arial" pitchFamily="34" charset="0"/>
                <a:cs typeface="Arial" pitchFamily="34" charset="0"/>
              </a:rPr>
              <a:t>es</a:t>
            </a:r>
            <a:r>
              <a:rPr sz="2000" spc="-40" dirty="0">
                <a:latin typeface="Arial" pitchFamily="34" charset="0"/>
                <a:cs typeface="Arial" pitchFamily="34" charset="0"/>
              </a:rPr>
              <a:t> </a:t>
            </a:r>
            <a:r>
              <a:rPr sz="2000" spc="-5" dirty="0">
                <a:latin typeface="Arial" pitchFamily="34" charset="0"/>
                <a:cs typeface="Arial" pitchFamily="34" charset="0"/>
              </a:rPr>
              <a:t>p</a:t>
            </a:r>
            <a:r>
              <a:rPr sz="2000" spc="-25" dirty="0">
                <a:latin typeface="Arial" pitchFamily="34" charset="0"/>
                <a:cs typeface="Arial" pitchFamily="34" charset="0"/>
              </a:rPr>
              <a:t>r</a:t>
            </a:r>
            <a:r>
              <a:rPr sz="2000" spc="-5" dirty="0">
                <a:latin typeface="Arial" pitchFamily="34" charset="0"/>
                <a:cs typeface="Arial" pitchFamily="34" charset="0"/>
              </a:rPr>
              <a:t>ome</a:t>
            </a:r>
            <a:r>
              <a:rPr sz="2000" spc="5" dirty="0">
                <a:latin typeface="Arial" pitchFamily="34" charset="0"/>
                <a:cs typeface="Arial" pitchFamily="34" charset="0"/>
              </a:rPr>
              <a:t>d</a:t>
            </a:r>
            <a:r>
              <a:rPr sz="2000" spc="-5" dirty="0">
                <a:latin typeface="Arial" pitchFamily="34" charset="0"/>
                <a:cs typeface="Arial" pitchFamily="34" charset="0"/>
              </a:rPr>
              <a:t>i</a:t>
            </a:r>
            <a:r>
              <a:rPr sz="2000" dirty="0">
                <a:latin typeface="Arial" pitchFamily="34" charset="0"/>
                <a:cs typeface="Arial" pitchFamily="34" charset="0"/>
              </a:rPr>
              <a:t>o</a:t>
            </a:r>
            <a:r>
              <a:rPr sz="2000" spc="-35" dirty="0">
                <a:latin typeface="Arial" pitchFamily="34" charset="0"/>
                <a:cs typeface="Arial" pitchFamily="34" charset="0"/>
              </a:rPr>
              <a:t> </a:t>
            </a:r>
            <a:r>
              <a:rPr sz="2000" spc="-5" dirty="0">
                <a:latin typeface="Arial" pitchFamily="34" charset="0"/>
                <a:cs typeface="Arial" pitchFamily="34" charset="0"/>
              </a:rPr>
              <a:t>po</a:t>
            </a:r>
            <a:r>
              <a:rPr sz="2000" dirty="0">
                <a:latin typeface="Arial" pitchFamily="34" charset="0"/>
                <a:cs typeface="Arial" pitchFamily="34" charset="0"/>
              </a:rPr>
              <a:t>r</a:t>
            </a:r>
            <a:r>
              <a:rPr sz="2000" spc="-45" dirty="0">
                <a:latin typeface="Arial" pitchFamily="34" charset="0"/>
                <a:cs typeface="Arial" pitchFamily="34" charset="0"/>
              </a:rPr>
              <a:t> </a:t>
            </a:r>
            <a:r>
              <a:rPr sz="2000" spc="-30" dirty="0">
                <a:latin typeface="Arial" pitchFamily="34" charset="0"/>
                <a:cs typeface="Arial" pitchFamily="34" charset="0"/>
              </a:rPr>
              <a:t>c</a:t>
            </a:r>
            <a:r>
              <a:rPr sz="2000" spc="-5" dirty="0">
                <a:latin typeface="Arial" pitchFamily="34" charset="0"/>
                <a:cs typeface="Arial" pitchFamily="34" charset="0"/>
              </a:rPr>
              <a:t>omp</a:t>
            </a:r>
            <a:r>
              <a:rPr sz="2000" spc="5" dirty="0">
                <a:latin typeface="Arial" pitchFamily="34" charset="0"/>
                <a:cs typeface="Arial" pitchFamily="34" charset="0"/>
              </a:rPr>
              <a:t>u</a:t>
            </a:r>
            <a:r>
              <a:rPr sz="2000" spc="-40" dirty="0">
                <a:latin typeface="Arial" pitchFamily="34" charset="0"/>
                <a:cs typeface="Arial" pitchFamily="34" charset="0"/>
              </a:rPr>
              <a:t>t</a:t>
            </a:r>
            <a:r>
              <a:rPr sz="2000" dirty="0">
                <a:latin typeface="Arial" pitchFamily="34" charset="0"/>
                <a:cs typeface="Arial" pitchFamily="34" charset="0"/>
              </a:rPr>
              <a:t>ador</a:t>
            </a:r>
            <a:r>
              <a:rPr sz="2000" spc="-25" dirty="0">
                <a:latin typeface="Arial" pitchFamily="34" charset="0"/>
                <a:cs typeface="Arial" pitchFamily="34" charset="0"/>
              </a:rPr>
              <a:t> </a:t>
            </a:r>
            <a:r>
              <a:rPr sz="2000" spc="-10" dirty="0">
                <a:latin typeface="Arial" pitchFamily="34" charset="0"/>
                <a:cs typeface="Arial" pitchFamily="34" charset="0"/>
              </a:rPr>
              <a:t>en</a:t>
            </a:r>
            <a:r>
              <a:rPr sz="2000" spc="-40" dirty="0">
                <a:latin typeface="Arial" pitchFamily="34" charset="0"/>
                <a:cs typeface="Arial" pitchFamily="34" charset="0"/>
              </a:rPr>
              <a:t> </a:t>
            </a:r>
            <a:r>
              <a:rPr sz="2000" dirty="0">
                <a:latin typeface="Arial" pitchFamily="34" charset="0"/>
                <a:cs typeface="Arial" pitchFamily="34" charset="0"/>
              </a:rPr>
              <a:t>el</a:t>
            </a:r>
            <a:r>
              <a:rPr sz="2000" spc="-35" dirty="0">
                <a:latin typeface="Arial" pitchFamily="34" charset="0"/>
                <a:cs typeface="Arial" pitchFamily="34" charset="0"/>
              </a:rPr>
              <a:t> </a:t>
            </a:r>
            <a:r>
              <a:rPr sz="2000" spc="-10" dirty="0">
                <a:latin typeface="Arial" pitchFamily="34" charset="0"/>
                <a:cs typeface="Arial" pitchFamily="34" charset="0"/>
              </a:rPr>
              <a:t>e</a:t>
            </a:r>
            <a:r>
              <a:rPr sz="2000" spc="-30" dirty="0">
                <a:latin typeface="Arial" pitchFamily="34" charset="0"/>
                <a:cs typeface="Arial" pitchFamily="34" charset="0"/>
              </a:rPr>
              <a:t>s</a:t>
            </a:r>
            <a:r>
              <a:rPr sz="2000" spc="-40" dirty="0">
                <a:latin typeface="Arial" pitchFamily="34" charset="0"/>
                <a:cs typeface="Arial" pitchFamily="34" charset="0"/>
              </a:rPr>
              <a:t>t</a:t>
            </a:r>
            <a:r>
              <a:rPr sz="2000" dirty="0">
                <a:latin typeface="Arial" pitchFamily="34" charset="0"/>
                <a:cs typeface="Arial" pitchFamily="34" charset="0"/>
              </a:rPr>
              <a:t>abl</a:t>
            </a:r>
            <a:r>
              <a:rPr sz="2000" spc="-10" dirty="0">
                <a:latin typeface="Arial" pitchFamily="34" charset="0"/>
                <a:cs typeface="Arial" pitchFamily="34" charset="0"/>
              </a:rPr>
              <a:t>ec</a:t>
            </a:r>
            <a:r>
              <a:rPr sz="2000" spc="-15" dirty="0">
                <a:latin typeface="Arial" pitchFamily="34" charset="0"/>
                <a:cs typeface="Arial" pitchFamily="34" charset="0"/>
              </a:rPr>
              <a:t>i</a:t>
            </a:r>
            <a:r>
              <a:rPr sz="2000" dirty="0">
                <a:latin typeface="Arial" pitchFamily="34" charset="0"/>
                <a:cs typeface="Arial" pitchFamily="34" charset="0"/>
              </a:rPr>
              <a:t>mi</a:t>
            </a:r>
            <a:r>
              <a:rPr sz="2000" spc="-10" dirty="0">
                <a:latin typeface="Arial" pitchFamily="34" charset="0"/>
                <a:cs typeface="Arial" pitchFamily="34" charset="0"/>
              </a:rPr>
              <a:t>e</a:t>
            </a:r>
            <a:r>
              <a:rPr sz="2000" spc="-20" dirty="0">
                <a:latin typeface="Arial" pitchFamily="34" charset="0"/>
                <a:cs typeface="Arial" pitchFamily="34" charset="0"/>
              </a:rPr>
              <a:t>n</a:t>
            </a:r>
            <a:r>
              <a:rPr sz="2000" spc="-25" dirty="0">
                <a:latin typeface="Arial" pitchFamily="34" charset="0"/>
                <a:cs typeface="Arial" pitchFamily="34" charset="0"/>
              </a:rPr>
              <a:t>t</a:t>
            </a:r>
            <a:r>
              <a:rPr sz="2000" dirty="0">
                <a:latin typeface="Arial" pitchFamily="34" charset="0"/>
                <a:cs typeface="Arial" pitchFamily="34" charset="0"/>
              </a:rPr>
              <a:t>o </a:t>
            </a:r>
            <a:r>
              <a:rPr sz="2000" spc="-10" dirty="0">
                <a:latin typeface="Arial" pitchFamily="34" charset="0"/>
                <a:cs typeface="Arial" pitchFamily="34" charset="0"/>
              </a:rPr>
              <a:t>ed</a:t>
            </a:r>
            <a:r>
              <a:rPr sz="2000" spc="-5" dirty="0">
                <a:latin typeface="Arial" pitchFamily="34" charset="0"/>
                <a:cs typeface="Arial" pitchFamily="34" charset="0"/>
              </a:rPr>
              <a:t>u</a:t>
            </a:r>
            <a:r>
              <a:rPr sz="2000" spc="-15" dirty="0">
                <a:latin typeface="Arial" pitchFamily="34" charset="0"/>
                <a:cs typeface="Arial" pitchFamily="34" charset="0"/>
              </a:rPr>
              <a:t>ca</a:t>
            </a:r>
            <a:r>
              <a:rPr sz="2000" dirty="0">
                <a:latin typeface="Arial" pitchFamily="34" charset="0"/>
                <a:cs typeface="Arial" pitchFamily="34" charset="0"/>
              </a:rPr>
              <a:t>t</a:t>
            </a:r>
            <a:r>
              <a:rPr sz="2000" spc="-10" dirty="0">
                <a:latin typeface="Arial" pitchFamily="34" charset="0"/>
                <a:cs typeface="Arial" pitchFamily="34" charset="0"/>
              </a:rPr>
              <a:t>i</a:t>
            </a:r>
            <a:r>
              <a:rPr sz="2000" spc="-20" dirty="0">
                <a:latin typeface="Arial" pitchFamily="34" charset="0"/>
                <a:cs typeface="Arial" pitchFamily="34" charset="0"/>
              </a:rPr>
              <a:t>v</a:t>
            </a:r>
            <a:r>
              <a:rPr sz="2000" spc="-15" dirty="0">
                <a:latin typeface="Arial" pitchFamily="34" charset="0"/>
                <a:cs typeface="Arial" pitchFamily="34" charset="0"/>
              </a:rPr>
              <a:t>o</a:t>
            </a:r>
            <a:r>
              <a:rPr sz="2000" spc="-5" dirty="0">
                <a:latin typeface="Arial" pitchFamily="34" charset="0"/>
                <a:cs typeface="Arial" pitchFamily="34" charset="0"/>
              </a:rPr>
              <a:t>:</a:t>
            </a:r>
            <a:r>
              <a:rPr sz="2000" spc="-35" dirty="0">
                <a:latin typeface="Arial" pitchFamily="34" charset="0"/>
                <a:cs typeface="Arial" pitchFamily="34" charset="0"/>
              </a:rPr>
              <a:t> </a:t>
            </a:r>
            <a:r>
              <a:rPr lang="es-CO" sz="2000" spc="-10" dirty="0">
                <a:latin typeface="Arial" pitchFamily="34" charset="0"/>
                <a:cs typeface="Arial" pitchFamily="34" charset="0"/>
              </a:rPr>
              <a:t>15</a:t>
            </a:r>
            <a:r>
              <a:rPr sz="2000" spc="-10" dirty="0">
                <a:latin typeface="Arial" pitchFamily="34" charset="0"/>
                <a:cs typeface="Arial" pitchFamily="34" charset="0"/>
              </a:rPr>
              <a:t>%</a:t>
            </a:r>
            <a:endParaRPr sz="2000" dirty="0">
              <a:latin typeface="Arial" pitchFamily="34" charset="0"/>
              <a:cs typeface="Arial" pitchFamily="34" charset="0"/>
            </a:endParaRPr>
          </a:p>
          <a:p>
            <a:pPr marL="355600" indent="-342900" algn="just">
              <a:lnSpc>
                <a:spcPct val="100000"/>
              </a:lnSpc>
              <a:spcBef>
                <a:spcPts val="1019"/>
              </a:spcBef>
              <a:buFont typeface="Arial" pitchFamily="34" charset="0"/>
              <a:buChar char="•"/>
              <a:tabLst>
                <a:tab pos="354965" algn="l"/>
              </a:tabLst>
            </a:pPr>
            <a:r>
              <a:rPr lang="es-CO" sz="2000" spc="-55" dirty="0">
                <a:latin typeface="Arial" pitchFamily="34" charset="0"/>
                <a:cs typeface="Arial" pitchFamily="34" charset="0"/>
              </a:rPr>
              <a:t>P</a:t>
            </a:r>
            <a:r>
              <a:rPr lang="es-CO" sz="2000" spc="-15" dirty="0">
                <a:latin typeface="Arial" pitchFamily="34" charset="0"/>
                <a:cs typeface="Arial" pitchFamily="34" charset="0"/>
              </a:rPr>
              <a:t>o</a:t>
            </a:r>
            <a:r>
              <a:rPr lang="es-CO" sz="2000" spc="-40" dirty="0">
                <a:latin typeface="Arial" pitchFamily="34" charset="0"/>
                <a:cs typeface="Arial" pitchFamily="34" charset="0"/>
              </a:rPr>
              <a:t>r</a:t>
            </a:r>
            <a:r>
              <a:rPr lang="es-CO" sz="2000" spc="-20" dirty="0">
                <a:latin typeface="Arial" pitchFamily="34" charset="0"/>
                <a:cs typeface="Arial" pitchFamily="34" charset="0"/>
              </a:rPr>
              <a:t>c</a:t>
            </a:r>
            <a:r>
              <a:rPr lang="es-CO" sz="2000" spc="-10" dirty="0">
                <a:latin typeface="Arial" pitchFamily="34" charset="0"/>
                <a:cs typeface="Arial" pitchFamily="34" charset="0"/>
              </a:rPr>
              <a:t>e</a:t>
            </a:r>
            <a:r>
              <a:rPr lang="es-CO" sz="2000" spc="-20" dirty="0">
                <a:latin typeface="Arial" pitchFamily="34" charset="0"/>
                <a:cs typeface="Arial" pitchFamily="34" charset="0"/>
              </a:rPr>
              <a:t>n</a:t>
            </a:r>
            <a:r>
              <a:rPr lang="es-CO" sz="2000" spc="-40" dirty="0">
                <a:latin typeface="Arial" pitchFamily="34" charset="0"/>
                <a:cs typeface="Arial" pitchFamily="34" charset="0"/>
              </a:rPr>
              <a:t>t</a:t>
            </a:r>
            <a:r>
              <a:rPr lang="es-CO" sz="2000" spc="-10" dirty="0">
                <a:latin typeface="Arial" pitchFamily="34" charset="0"/>
                <a:cs typeface="Arial" pitchFamily="34" charset="0"/>
              </a:rPr>
              <a:t>aje</a:t>
            </a:r>
            <a:r>
              <a:rPr sz="2000" spc="-50" dirty="0">
                <a:latin typeface="Arial" pitchFamily="34" charset="0"/>
                <a:cs typeface="Arial" pitchFamily="34" charset="0"/>
              </a:rPr>
              <a:t> </a:t>
            </a:r>
            <a:r>
              <a:rPr sz="2000" spc="-15" dirty="0">
                <a:latin typeface="Arial" pitchFamily="34" charset="0"/>
                <a:cs typeface="Arial" pitchFamily="34" charset="0"/>
              </a:rPr>
              <a:t>d</a:t>
            </a:r>
            <a:r>
              <a:rPr sz="2000" spc="-10" dirty="0">
                <a:latin typeface="Arial" pitchFamily="34" charset="0"/>
                <a:cs typeface="Arial" pitchFamily="34" charset="0"/>
              </a:rPr>
              <a:t>e</a:t>
            </a:r>
            <a:r>
              <a:rPr sz="2000" spc="-30" dirty="0">
                <a:latin typeface="Arial" pitchFamily="34" charset="0"/>
                <a:cs typeface="Arial" pitchFamily="34" charset="0"/>
              </a:rPr>
              <a:t> </a:t>
            </a:r>
            <a:r>
              <a:rPr sz="2000" spc="-15" dirty="0">
                <a:latin typeface="Arial" pitchFamily="34" charset="0"/>
                <a:cs typeface="Arial" pitchFamily="34" charset="0"/>
              </a:rPr>
              <a:t>m</a:t>
            </a:r>
            <a:r>
              <a:rPr sz="2000" spc="-20" dirty="0">
                <a:latin typeface="Arial" pitchFamily="34" charset="0"/>
                <a:cs typeface="Arial" pitchFamily="34" charset="0"/>
              </a:rPr>
              <a:t>a</a:t>
            </a:r>
            <a:r>
              <a:rPr sz="2000" spc="-10" dirty="0">
                <a:latin typeface="Arial" pitchFamily="34" charset="0"/>
                <a:cs typeface="Arial" pitchFamily="34" charset="0"/>
              </a:rPr>
              <a:t>t</a:t>
            </a:r>
            <a:r>
              <a:rPr sz="2000" spc="-20" dirty="0">
                <a:latin typeface="Arial" pitchFamily="34" charset="0"/>
                <a:cs typeface="Arial" pitchFamily="34" charset="0"/>
              </a:rPr>
              <a:t>r</a:t>
            </a:r>
            <a:r>
              <a:rPr sz="2000" spc="-5" dirty="0">
                <a:latin typeface="Arial" pitchFamily="34" charset="0"/>
                <a:cs typeface="Arial" pitchFamily="34" charset="0"/>
              </a:rPr>
              <a:t>í</a:t>
            </a:r>
            <a:r>
              <a:rPr sz="2000" spc="-20" dirty="0">
                <a:latin typeface="Arial" pitchFamily="34" charset="0"/>
                <a:cs typeface="Arial" pitchFamily="34" charset="0"/>
              </a:rPr>
              <a:t>c</a:t>
            </a:r>
            <a:r>
              <a:rPr sz="2000" spc="-5" dirty="0">
                <a:latin typeface="Arial" pitchFamily="34" charset="0"/>
                <a:cs typeface="Arial" pitchFamily="34" charset="0"/>
              </a:rPr>
              <a:t>u</a:t>
            </a:r>
            <a:r>
              <a:rPr sz="2000" dirty="0">
                <a:latin typeface="Arial" pitchFamily="34" charset="0"/>
                <a:cs typeface="Arial" pitchFamily="34" charset="0"/>
              </a:rPr>
              <a:t>la</a:t>
            </a:r>
            <a:r>
              <a:rPr sz="2000" spc="-35" dirty="0">
                <a:latin typeface="Arial" pitchFamily="34" charset="0"/>
                <a:cs typeface="Arial" pitchFamily="34" charset="0"/>
              </a:rPr>
              <a:t> </a:t>
            </a:r>
            <a:r>
              <a:rPr sz="2000" spc="-30" dirty="0">
                <a:latin typeface="Arial" pitchFamily="34" charset="0"/>
                <a:cs typeface="Arial" pitchFamily="34" charset="0"/>
              </a:rPr>
              <a:t>c</a:t>
            </a:r>
            <a:r>
              <a:rPr sz="2000" spc="-5" dirty="0">
                <a:latin typeface="Arial" pitchFamily="34" charset="0"/>
                <a:cs typeface="Arial" pitchFamily="34" charset="0"/>
              </a:rPr>
              <a:t>o</a:t>
            </a:r>
            <a:r>
              <a:rPr sz="2000" dirty="0">
                <a:latin typeface="Arial" pitchFamily="34" charset="0"/>
                <a:cs typeface="Arial" pitchFamily="34" charset="0"/>
              </a:rPr>
              <a:t>n</a:t>
            </a:r>
            <a:r>
              <a:rPr sz="2000" spc="-30" dirty="0">
                <a:latin typeface="Arial" pitchFamily="34" charset="0"/>
                <a:cs typeface="Arial" pitchFamily="34" charset="0"/>
              </a:rPr>
              <a:t> </a:t>
            </a:r>
            <a:r>
              <a:rPr sz="2000" spc="-10" dirty="0">
                <a:latin typeface="Arial" pitchFamily="34" charset="0"/>
                <a:cs typeface="Arial" pitchFamily="34" charset="0"/>
              </a:rPr>
              <a:t>ac</a:t>
            </a:r>
            <a:r>
              <a:rPr sz="2000" spc="-20" dirty="0">
                <a:latin typeface="Arial" pitchFamily="34" charset="0"/>
                <a:cs typeface="Arial" pitchFamily="34" charset="0"/>
              </a:rPr>
              <a:t>c</a:t>
            </a:r>
            <a:r>
              <a:rPr sz="2000" spc="-10" dirty="0">
                <a:latin typeface="Arial" pitchFamily="34" charset="0"/>
                <a:cs typeface="Arial" pitchFamily="34" charset="0"/>
              </a:rPr>
              <a:t>e</a:t>
            </a:r>
            <a:r>
              <a:rPr sz="2000" spc="-5" dirty="0">
                <a:latin typeface="Arial" pitchFamily="34" charset="0"/>
                <a:cs typeface="Arial" pitchFamily="34" charset="0"/>
              </a:rPr>
              <a:t>s</a:t>
            </a:r>
            <a:r>
              <a:rPr sz="2000" dirty="0">
                <a:latin typeface="Arial" pitchFamily="34" charset="0"/>
                <a:cs typeface="Arial" pitchFamily="34" charset="0"/>
              </a:rPr>
              <a:t>o</a:t>
            </a:r>
            <a:r>
              <a:rPr sz="2000" spc="-35" dirty="0">
                <a:latin typeface="Arial" pitchFamily="34" charset="0"/>
                <a:cs typeface="Arial" pitchFamily="34" charset="0"/>
              </a:rPr>
              <a:t> </a:t>
            </a:r>
            <a:r>
              <a:rPr sz="2000" dirty="0">
                <a:latin typeface="Arial" pitchFamily="34" charset="0"/>
                <a:cs typeface="Arial" pitchFamily="34" charset="0"/>
              </a:rPr>
              <a:t>a</a:t>
            </a:r>
            <a:r>
              <a:rPr sz="2000" spc="-45" dirty="0">
                <a:latin typeface="Arial" pitchFamily="34" charset="0"/>
                <a:cs typeface="Arial" pitchFamily="34" charset="0"/>
              </a:rPr>
              <a:t> </a:t>
            </a:r>
            <a:r>
              <a:rPr sz="2000" dirty="0">
                <a:latin typeface="Arial" pitchFamily="34" charset="0"/>
                <a:cs typeface="Arial" pitchFamily="34" charset="0"/>
              </a:rPr>
              <a:t>i</a:t>
            </a:r>
            <a:r>
              <a:rPr sz="2000" spc="-15" dirty="0">
                <a:latin typeface="Arial" pitchFamily="34" charset="0"/>
                <a:cs typeface="Arial" pitchFamily="34" charset="0"/>
              </a:rPr>
              <a:t>n</a:t>
            </a:r>
            <a:r>
              <a:rPr sz="2000" spc="-40" dirty="0">
                <a:latin typeface="Arial" pitchFamily="34" charset="0"/>
                <a:cs typeface="Arial" pitchFamily="34" charset="0"/>
              </a:rPr>
              <a:t>t</a:t>
            </a:r>
            <a:r>
              <a:rPr sz="2000" spc="-10" dirty="0">
                <a:latin typeface="Arial" pitchFamily="34" charset="0"/>
                <a:cs typeface="Arial" pitchFamily="34" charset="0"/>
              </a:rPr>
              <a:t>ern</a:t>
            </a:r>
            <a:r>
              <a:rPr sz="2000" spc="-20" dirty="0">
                <a:latin typeface="Arial" pitchFamily="34" charset="0"/>
                <a:cs typeface="Arial" pitchFamily="34" charset="0"/>
              </a:rPr>
              <a:t>e</a:t>
            </a:r>
            <a:r>
              <a:rPr sz="2000" spc="-10" dirty="0">
                <a:latin typeface="Arial" pitchFamily="34" charset="0"/>
                <a:cs typeface="Arial" pitchFamily="34" charset="0"/>
              </a:rPr>
              <a:t>t:</a:t>
            </a:r>
            <a:r>
              <a:rPr sz="2000" spc="-5" dirty="0">
                <a:latin typeface="Arial" pitchFamily="34" charset="0"/>
                <a:cs typeface="Arial" pitchFamily="34" charset="0"/>
              </a:rPr>
              <a:t> E</a:t>
            </a:r>
            <a:r>
              <a:rPr sz="2000" dirty="0">
                <a:latin typeface="Arial" pitchFamily="34" charset="0"/>
                <a:cs typeface="Arial" pitchFamily="34" charset="0"/>
              </a:rPr>
              <a:t>n</a:t>
            </a:r>
            <a:r>
              <a:rPr sz="2000" spc="-35" dirty="0">
                <a:latin typeface="Arial" pitchFamily="34" charset="0"/>
                <a:cs typeface="Arial" pitchFamily="34" charset="0"/>
              </a:rPr>
              <a:t> </a:t>
            </a:r>
            <a:r>
              <a:rPr sz="2000" spc="-5" dirty="0">
                <a:latin typeface="Arial" pitchFamily="34" charset="0"/>
                <a:cs typeface="Arial" pitchFamily="34" charset="0"/>
              </a:rPr>
              <a:t>l</a:t>
            </a:r>
            <a:r>
              <a:rPr sz="2000" dirty="0">
                <a:latin typeface="Arial" pitchFamily="34" charset="0"/>
                <a:cs typeface="Arial" pitchFamily="34" charset="0"/>
              </a:rPr>
              <a:t>a</a:t>
            </a:r>
            <a:r>
              <a:rPr sz="2000" spc="-45" dirty="0">
                <a:latin typeface="Arial" pitchFamily="34" charset="0"/>
                <a:cs typeface="Arial" pitchFamily="34" charset="0"/>
              </a:rPr>
              <a:t> </a:t>
            </a:r>
            <a:r>
              <a:rPr sz="2000" spc="5" dirty="0">
                <a:latin typeface="Arial" pitchFamily="34" charset="0"/>
                <a:cs typeface="Arial" pitchFamily="34" charset="0"/>
              </a:rPr>
              <a:t>s</a:t>
            </a:r>
            <a:r>
              <a:rPr sz="2000" spc="-10" dirty="0">
                <a:latin typeface="Arial" pitchFamily="34" charset="0"/>
                <a:cs typeface="Arial" pitchFamily="34" charset="0"/>
              </a:rPr>
              <a:t>ede</a:t>
            </a:r>
            <a:r>
              <a:rPr sz="2000" spc="-45" dirty="0">
                <a:latin typeface="Arial" pitchFamily="34" charset="0"/>
                <a:cs typeface="Arial" pitchFamily="34" charset="0"/>
              </a:rPr>
              <a:t> </a:t>
            </a:r>
            <a:r>
              <a:rPr sz="2000" dirty="0">
                <a:latin typeface="Arial" pitchFamily="34" charset="0"/>
                <a:cs typeface="Arial" pitchFamily="34" charset="0"/>
              </a:rPr>
              <a:t>pr</a:t>
            </a:r>
            <a:r>
              <a:rPr sz="2000" spc="-10" dirty="0">
                <a:latin typeface="Arial" pitchFamily="34" charset="0"/>
                <a:cs typeface="Arial" pitchFamily="34" charset="0"/>
              </a:rPr>
              <a:t>i</a:t>
            </a:r>
            <a:r>
              <a:rPr sz="2000" spc="-5" dirty="0">
                <a:latin typeface="Arial" pitchFamily="34" charset="0"/>
                <a:cs typeface="Arial" pitchFamily="34" charset="0"/>
              </a:rPr>
              <a:t>nc</a:t>
            </a:r>
            <a:r>
              <a:rPr sz="2000" spc="-10" dirty="0">
                <a:latin typeface="Arial" pitchFamily="34" charset="0"/>
                <a:cs typeface="Arial" pitchFamily="34" charset="0"/>
              </a:rPr>
              <a:t>i</a:t>
            </a:r>
            <a:r>
              <a:rPr sz="2000" spc="-5" dirty="0">
                <a:latin typeface="Arial" pitchFamily="34" charset="0"/>
                <a:cs typeface="Arial" pitchFamily="34" charset="0"/>
              </a:rPr>
              <a:t>pa</a:t>
            </a:r>
            <a:r>
              <a:rPr sz="2000" dirty="0">
                <a:latin typeface="Arial" pitchFamily="34" charset="0"/>
                <a:cs typeface="Arial" pitchFamily="34" charset="0"/>
              </a:rPr>
              <a:t>l</a:t>
            </a:r>
            <a:r>
              <a:rPr sz="2000" spc="-5" dirty="0">
                <a:latin typeface="Arial" pitchFamily="34" charset="0"/>
                <a:cs typeface="Arial" pitchFamily="34" charset="0"/>
              </a:rPr>
              <a:t>:</a:t>
            </a:r>
            <a:r>
              <a:rPr sz="2000" dirty="0">
                <a:latin typeface="Arial" pitchFamily="34" charset="0"/>
                <a:cs typeface="Arial" pitchFamily="34" charset="0"/>
              </a:rPr>
              <a:t> </a:t>
            </a:r>
            <a:r>
              <a:rPr sz="2000" spc="-45" dirty="0">
                <a:latin typeface="Arial" pitchFamily="34" charset="0"/>
                <a:cs typeface="Arial" pitchFamily="34" charset="0"/>
              </a:rPr>
              <a:t> </a:t>
            </a:r>
            <a:r>
              <a:rPr lang="es-CO" sz="2000" spc="-10" dirty="0">
                <a:latin typeface="Arial" pitchFamily="34" charset="0"/>
                <a:cs typeface="Arial" pitchFamily="34" charset="0"/>
              </a:rPr>
              <a:t>70</a:t>
            </a:r>
            <a:r>
              <a:rPr sz="2000" spc="-10" dirty="0">
                <a:latin typeface="Arial" pitchFamily="34" charset="0"/>
                <a:cs typeface="Arial" pitchFamily="34" charset="0"/>
              </a:rPr>
              <a:t>%</a:t>
            </a:r>
            <a:endParaRPr sz="2000" dirty="0">
              <a:latin typeface="Arial" pitchFamily="34" charset="0"/>
              <a:cs typeface="Arial" pitchFamily="34" charset="0"/>
            </a:endParaRPr>
          </a:p>
          <a:p>
            <a:pPr marL="53975" algn="ctr">
              <a:lnSpc>
                <a:spcPct val="100000"/>
              </a:lnSpc>
              <a:spcBef>
                <a:spcPts val="915"/>
              </a:spcBef>
            </a:pPr>
            <a:r>
              <a:rPr sz="2000" b="1" dirty="0">
                <a:latin typeface="Arial" pitchFamily="34" charset="0"/>
                <a:cs typeface="Arial" pitchFamily="34" charset="0"/>
              </a:rPr>
              <a:t>MOD</a:t>
            </a:r>
            <a:r>
              <a:rPr sz="2000" b="1" spc="-15" dirty="0">
                <a:latin typeface="Arial" pitchFamily="34" charset="0"/>
                <a:cs typeface="Arial" pitchFamily="34" charset="0"/>
              </a:rPr>
              <a:t>E</a:t>
            </a:r>
            <a:r>
              <a:rPr sz="2000" b="1" spc="-75" dirty="0">
                <a:latin typeface="Arial" pitchFamily="34" charset="0"/>
                <a:cs typeface="Arial" pitchFamily="34" charset="0"/>
              </a:rPr>
              <a:t>L</a:t>
            </a:r>
            <a:r>
              <a:rPr sz="2000" b="1" dirty="0">
                <a:latin typeface="Arial" pitchFamily="34" charset="0"/>
                <a:cs typeface="Arial" pitchFamily="34" charset="0"/>
              </a:rPr>
              <a:t>O</a:t>
            </a:r>
            <a:r>
              <a:rPr sz="2000" b="1" spc="-60" dirty="0">
                <a:latin typeface="Arial" pitchFamily="34" charset="0"/>
                <a:cs typeface="Arial" pitchFamily="34" charset="0"/>
              </a:rPr>
              <a:t> </a:t>
            </a:r>
            <a:r>
              <a:rPr sz="2000" b="1" spc="-5" dirty="0">
                <a:latin typeface="Arial" pitchFamily="34" charset="0"/>
                <a:cs typeface="Arial" pitchFamily="34" charset="0"/>
              </a:rPr>
              <a:t>D</a:t>
            </a:r>
            <a:r>
              <a:rPr sz="2000" b="1" dirty="0">
                <a:latin typeface="Arial" pitchFamily="34" charset="0"/>
                <a:cs typeface="Arial" pitchFamily="34" charset="0"/>
              </a:rPr>
              <a:t>E</a:t>
            </a:r>
            <a:r>
              <a:rPr sz="2000" b="1" spc="-80" dirty="0">
                <a:latin typeface="Arial" pitchFamily="34" charset="0"/>
                <a:cs typeface="Arial" pitchFamily="34" charset="0"/>
              </a:rPr>
              <a:t> </a:t>
            </a:r>
            <a:r>
              <a:rPr sz="2000" b="1" dirty="0">
                <a:latin typeface="Arial" pitchFamily="34" charset="0"/>
                <a:cs typeface="Arial" pitchFamily="34" charset="0"/>
              </a:rPr>
              <a:t>G</a:t>
            </a:r>
            <a:r>
              <a:rPr sz="2000" b="1" spc="-50" dirty="0">
                <a:latin typeface="Arial" pitchFamily="34" charset="0"/>
                <a:cs typeface="Arial" pitchFamily="34" charset="0"/>
              </a:rPr>
              <a:t>E</a:t>
            </a:r>
            <a:r>
              <a:rPr sz="2000" b="1" spc="-25" dirty="0">
                <a:latin typeface="Arial" pitchFamily="34" charset="0"/>
                <a:cs typeface="Arial" pitchFamily="34" charset="0"/>
              </a:rPr>
              <a:t>S</a:t>
            </a:r>
            <a:r>
              <a:rPr sz="2000" b="1" spc="-5" dirty="0">
                <a:latin typeface="Arial" pitchFamily="34" charset="0"/>
                <a:cs typeface="Arial" pitchFamily="34" charset="0"/>
              </a:rPr>
              <a:t>TION</a:t>
            </a:r>
            <a:endParaRPr sz="2000" b="1" dirty="0">
              <a:latin typeface="Arial" pitchFamily="34" charset="0"/>
              <a:cs typeface="Arial" pitchFamily="34" charset="0"/>
            </a:endParaRPr>
          </a:p>
          <a:p>
            <a:pPr marL="355600" marR="73660" indent="-342900" algn="just">
              <a:lnSpc>
                <a:spcPct val="100000"/>
              </a:lnSpc>
              <a:spcBef>
                <a:spcPts val="1085"/>
              </a:spcBef>
              <a:buFont typeface="Arial" pitchFamily="34" charset="0"/>
              <a:buChar char="•"/>
              <a:tabLst>
                <a:tab pos="354965" algn="l"/>
              </a:tabLst>
            </a:pPr>
            <a:r>
              <a:rPr lang="es-CO" sz="2000" spc="-55" dirty="0">
                <a:latin typeface="Arial" pitchFamily="34" charset="0"/>
                <a:cs typeface="Arial" pitchFamily="34" charset="0"/>
              </a:rPr>
              <a:t>P</a:t>
            </a:r>
            <a:r>
              <a:rPr lang="es-CO" sz="2000" spc="-15" dirty="0">
                <a:latin typeface="Arial" pitchFamily="34" charset="0"/>
                <a:cs typeface="Arial" pitchFamily="34" charset="0"/>
              </a:rPr>
              <a:t>o</a:t>
            </a:r>
            <a:r>
              <a:rPr lang="es-CO" sz="2000" spc="-40" dirty="0">
                <a:latin typeface="Arial" pitchFamily="34" charset="0"/>
                <a:cs typeface="Arial" pitchFamily="34" charset="0"/>
              </a:rPr>
              <a:t>r</a:t>
            </a:r>
            <a:r>
              <a:rPr lang="es-CO" sz="2000" spc="-20" dirty="0">
                <a:latin typeface="Arial" pitchFamily="34" charset="0"/>
                <a:cs typeface="Arial" pitchFamily="34" charset="0"/>
              </a:rPr>
              <a:t>c</a:t>
            </a:r>
            <a:r>
              <a:rPr lang="es-CO" sz="2000" spc="-10" dirty="0">
                <a:latin typeface="Arial" pitchFamily="34" charset="0"/>
                <a:cs typeface="Arial" pitchFamily="34" charset="0"/>
              </a:rPr>
              <a:t>e</a:t>
            </a:r>
            <a:r>
              <a:rPr lang="es-CO" sz="2000" spc="-20" dirty="0">
                <a:latin typeface="Arial" pitchFamily="34" charset="0"/>
                <a:cs typeface="Arial" pitchFamily="34" charset="0"/>
              </a:rPr>
              <a:t>n</a:t>
            </a:r>
            <a:r>
              <a:rPr lang="es-CO" sz="2000" spc="-40" dirty="0">
                <a:latin typeface="Arial" pitchFamily="34" charset="0"/>
                <a:cs typeface="Arial" pitchFamily="34" charset="0"/>
              </a:rPr>
              <a:t>t</a:t>
            </a:r>
            <a:r>
              <a:rPr lang="es-CO" sz="2000" spc="-10" dirty="0">
                <a:latin typeface="Arial" pitchFamily="34" charset="0"/>
                <a:cs typeface="Arial" pitchFamily="34" charset="0"/>
              </a:rPr>
              <a:t>aje</a:t>
            </a:r>
            <a:r>
              <a:rPr sz="2000" spc="-40" dirty="0">
                <a:latin typeface="Arial" pitchFamily="34" charset="0"/>
                <a:cs typeface="Arial" pitchFamily="34" charset="0"/>
              </a:rPr>
              <a:t> </a:t>
            </a:r>
            <a:r>
              <a:rPr sz="2000" spc="-15" dirty="0">
                <a:latin typeface="Arial" pitchFamily="34" charset="0"/>
                <a:cs typeface="Arial" pitchFamily="34" charset="0"/>
              </a:rPr>
              <a:t>d</a:t>
            </a:r>
            <a:r>
              <a:rPr sz="2000" spc="-10" dirty="0">
                <a:latin typeface="Arial" pitchFamily="34" charset="0"/>
                <a:cs typeface="Arial" pitchFamily="34" charset="0"/>
              </a:rPr>
              <a:t>e</a:t>
            </a:r>
            <a:r>
              <a:rPr sz="2000" spc="-30" dirty="0">
                <a:latin typeface="Arial" pitchFamily="34" charset="0"/>
                <a:cs typeface="Arial" pitchFamily="34" charset="0"/>
              </a:rPr>
              <a:t> </a:t>
            </a:r>
            <a:r>
              <a:rPr sz="2000" spc="-10" dirty="0">
                <a:latin typeface="Arial" pitchFamily="34" charset="0"/>
                <a:cs typeface="Arial" pitchFamily="34" charset="0"/>
              </a:rPr>
              <a:t>ej</a:t>
            </a:r>
            <a:r>
              <a:rPr sz="2000" dirty="0">
                <a:latin typeface="Arial" pitchFamily="34" charset="0"/>
                <a:cs typeface="Arial" pitchFamily="34" charset="0"/>
              </a:rPr>
              <a:t>ecuc</a:t>
            </a:r>
            <a:r>
              <a:rPr sz="2000" spc="-15" dirty="0">
                <a:latin typeface="Arial" pitchFamily="34" charset="0"/>
                <a:cs typeface="Arial" pitchFamily="34" charset="0"/>
              </a:rPr>
              <a:t>i</a:t>
            </a:r>
            <a:r>
              <a:rPr sz="2000" spc="-5" dirty="0">
                <a:latin typeface="Arial" pitchFamily="34" charset="0"/>
                <a:cs typeface="Arial" pitchFamily="34" charset="0"/>
              </a:rPr>
              <a:t>ó</a:t>
            </a:r>
            <a:r>
              <a:rPr sz="2000" dirty="0">
                <a:latin typeface="Arial" pitchFamily="34" charset="0"/>
                <a:cs typeface="Arial" pitchFamily="34" charset="0"/>
              </a:rPr>
              <a:t>n</a:t>
            </a:r>
            <a:r>
              <a:rPr sz="2000" spc="-20" dirty="0">
                <a:latin typeface="Arial" pitchFamily="34" charset="0"/>
                <a:cs typeface="Arial" pitchFamily="34" charset="0"/>
              </a:rPr>
              <a:t> </a:t>
            </a:r>
            <a:r>
              <a:rPr sz="2000" spc="-15" dirty="0">
                <a:latin typeface="Arial" pitchFamily="34" charset="0"/>
                <a:cs typeface="Arial" pitchFamily="34" charset="0"/>
              </a:rPr>
              <a:t>d</a:t>
            </a:r>
            <a:r>
              <a:rPr sz="2000" spc="-10" dirty="0">
                <a:latin typeface="Arial" pitchFamily="34" charset="0"/>
                <a:cs typeface="Arial" pitchFamily="34" charset="0"/>
              </a:rPr>
              <a:t>e</a:t>
            </a:r>
            <a:r>
              <a:rPr sz="2000" spc="-40" dirty="0">
                <a:latin typeface="Arial" pitchFamily="34" charset="0"/>
                <a:cs typeface="Arial" pitchFamily="34" charset="0"/>
              </a:rPr>
              <a:t> </a:t>
            </a:r>
            <a:r>
              <a:rPr sz="2000" dirty="0">
                <a:latin typeface="Arial" pitchFamily="34" charset="0"/>
                <a:cs typeface="Arial" pitchFamily="34" charset="0"/>
              </a:rPr>
              <a:t>l</a:t>
            </a:r>
            <a:r>
              <a:rPr sz="2000" spc="-10" dirty="0">
                <a:latin typeface="Arial" pitchFamily="34" charset="0"/>
                <a:cs typeface="Arial" pitchFamily="34" charset="0"/>
              </a:rPr>
              <a:t>o</a:t>
            </a:r>
            <a:r>
              <a:rPr sz="2000" dirty="0">
                <a:latin typeface="Arial" pitchFamily="34" charset="0"/>
                <a:cs typeface="Arial" pitchFamily="34" charset="0"/>
              </a:rPr>
              <a:t>s</a:t>
            </a:r>
            <a:r>
              <a:rPr sz="2000" spc="-40" dirty="0">
                <a:latin typeface="Arial" pitchFamily="34" charset="0"/>
                <a:cs typeface="Arial" pitchFamily="34" charset="0"/>
              </a:rPr>
              <a:t> r</a:t>
            </a:r>
            <a:r>
              <a:rPr sz="2000" spc="-10" dirty="0">
                <a:latin typeface="Arial" pitchFamily="34" charset="0"/>
                <a:cs typeface="Arial" pitchFamily="34" charset="0"/>
              </a:rPr>
              <a:t>ecu</a:t>
            </a:r>
            <a:r>
              <a:rPr sz="2000" spc="-55" dirty="0">
                <a:latin typeface="Arial" pitchFamily="34" charset="0"/>
                <a:cs typeface="Arial" pitchFamily="34" charset="0"/>
              </a:rPr>
              <a:t>r</a:t>
            </a:r>
            <a:r>
              <a:rPr sz="2000" spc="-5" dirty="0">
                <a:latin typeface="Arial" pitchFamily="34" charset="0"/>
                <a:cs typeface="Arial" pitchFamily="34" charset="0"/>
              </a:rPr>
              <a:t>so</a:t>
            </a:r>
            <a:r>
              <a:rPr sz="2000" dirty="0">
                <a:latin typeface="Arial" pitchFamily="34" charset="0"/>
                <a:cs typeface="Arial" pitchFamily="34" charset="0"/>
              </a:rPr>
              <a:t>s</a:t>
            </a:r>
            <a:r>
              <a:rPr sz="2000" spc="-30" dirty="0">
                <a:latin typeface="Arial" pitchFamily="34" charset="0"/>
                <a:cs typeface="Arial" pitchFamily="34" charset="0"/>
              </a:rPr>
              <a:t> </a:t>
            </a:r>
            <a:r>
              <a:rPr sz="2000" spc="-15" dirty="0">
                <a:latin typeface="Arial" pitchFamily="34" charset="0"/>
                <a:cs typeface="Arial" pitchFamily="34" charset="0"/>
              </a:rPr>
              <a:t>d</a:t>
            </a:r>
            <a:r>
              <a:rPr sz="2000" spc="-10" dirty="0">
                <a:latin typeface="Arial" pitchFamily="34" charset="0"/>
                <a:cs typeface="Arial" pitchFamily="34" charset="0"/>
              </a:rPr>
              <a:t>e</a:t>
            </a:r>
            <a:r>
              <a:rPr sz="2000" spc="-40" dirty="0">
                <a:latin typeface="Arial" pitchFamily="34" charset="0"/>
                <a:cs typeface="Arial" pitchFamily="34" charset="0"/>
              </a:rPr>
              <a:t> </a:t>
            </a:r>
            <a:r>
              <a:rPr sz="2000" dirty="0">
                <a:latin typeface="Arial" pitchFamily="34" charset="0"/>
                <a:cs typeface="Arial" pitchFamily="34" charset="0"/>
              </a:rPr>
              <a:t>l</a:t>
            </a:r>
            <a:r>
              <a:rPr sz="2000" spc="-10" dirty="0">
                <a:latin typeface="Arial" pitchFamily="34" charset="0"/>
                <a:cs typeface="Arial" pitchFamily="34" charset="0"/>
              </a:rPr>
              <a:t>o</a:t>
            </a:r>
            <a:r>
              <a:rPr sz="2000" dirty="0">
                <a:latin typeface="Arial" pitchFamily="34" charset="0"/>
                <a:cs typeface="Arial" pitchFamily="34" charset="0"/>
              </a:rPr>
              <a:t>s</a:t>
            </a:r>
            <a:r>
              <a:rPr sz="2000" spc="-30" dirty="0">
                <a:latin typeface="Arial" pitchFamily="34" charset="0"/>
                <a:cs typeface="Arial" pitchFamily="34" charset="0"/>
              </a:rPr>
              <a:t> </a:t>
            </a:r>
            <a:r>
              <a:rPr sz="2000" spc="-25" dirty="0">
                <a:latin typeface="Arial" pitchFamily="34" charset="0"/>
                <a:cs typeface="Arial" pitchFamily="34" charset="0"/>
              </a:rPr>
              <a:t>F</a:t>
            </a:r>
            <a:r>
              <a:rPr sz="2000" spc="-5" dirty="0">
                <a:latin typeface="Arial" pitchFamily="34" charset="0"/>
                <a:cs typeface="Arial" pitchFamily="34" charset="0"/>
              </a:rPr>
              <a:t>ondo</a:t>
            </a:r>
            <a:r>
              <a:rPr sz="2000" dirty="0">
                <a:latin typeface="Arial" pitchFamily="34" charset="0"/>
                <a:cs typeface="Arial" pitchFamily="34" charset="0"/>
              </a:rPr>
              <a:t>s</a:t>
            </a:r>
            <a:r>
              <a:rPr sz="2000" spc="-40" dirty="0">
                <a:latin typeface="Arial" pitchFamily="34" charset="0"/>
                <a:cs typeface="Arial" pitchFamily="34" charset="0"/>
              </a:rPr>
              <a:t> </a:t>
            </a:r>
            <a:r>
              <a:rPr sz="2000" spc="-15" dirty="0">
                <a:latin typeface="Arial" pitchFamily="34" charset="0"/>
                <a:cs typeface="Arial" pitchFamily="34" charset="0"/>
              </a:rPr>
              <a:t>d</a:t>
            </a:r>
            <a:r>
              <a:rPr sz="2000" spc="-10" dirty="0">
                <a:latin typeface="Arial" pitchFamily="34" charset="0"/>
                <a:cs typeface="Arial" pitchFamily="34" charset="0"/>
              </a:rPr>
              <a:t>e</a:t>
            </a:r>
            <a:r>
              <a:rPr sz="2000" spc="-40" dirty="0">
                <a:latin typeface="Arial" pitchFamily="34" charset="0"/>
                <a:cs typeface="Arial" pitchFamily="34" charset="0"/>
              </a:rPr>
              <a:t> </a:t>
            </a:r>
            <a:r>
              <a:rPr sz="2000" spc="-5" dirty="0">
                <a:latin typeface="Arial" pitchFamily="34" charset="0"/>
                <a:cs typeface="Arial" pitchFamily="34" charset="0"/>
              </a:rPr>
              <a:t>S</a:t>
            </a:r>
            <a:r>
              <a:rPr sz="2000" spc="5" dirty="0">
                <a:latin typeface="Arial" pitchFamily="34" charset="0"/>
                <a:cs typeface="Arial" pitchFamily="34" charset="0"/>
              </a:rPr>
              <a:t>e</a:t>
            </a:r>
            <a:r>
              <a:rPr sz="2000" spc="-5" dirty="0">
                <a:latin typeface="Arial" pitchFamily="34" charset="0"/>
                <a:cs typeface="Arial" pitchFamily="34" charset="0"/>
              </a:rPr>
              <a:t>r</a:t>
            </a:r>
            <a:r>
              <a:rPr sz="2000" dirty="0">
                <a:latin typeface="Arial" pitchFamily="34" charset="0"/>
                <a:cs typeface="Arial" pitchFamily="34" charset="0"/>
              </a:rPr>
              <a:t>vi</a:t>
            </a:r>
            <a:r>
              <a:rPr sz="2000" spc="-20" dirty="0">
                <a:latin typeface="Arial" pitchFamily="34" charset="0"/>
                <a:cs typeface="Arial" pitchFamily="34" charset="0"/>
              </a:rPr>
              <a:t>c</a:t>
            </a:r>
            <a:r>
              <a:rPr sz="2000" spc="-5" dirty="0">
                <a:latin typeface="Arial" pitchFamily="34" charset="0"/>
                <a:cs typeface="Arial" pitchFamily="34" charset="0"/>
              </a:rPr>
              <a:t>io</a:t>
            </a:r>
            <a:r>
              <a:rPr sz="2000" dirty="0">
                <a:latin typeface="Arial" pitchFamily="34" charset="0"/>
                <a:cs typeface="Arial" pitchFamily="34" charset="0"/>
              </a:rPr>
              <a:t>s</a:t>
            </a:r>
            <a:r>
              <a:rPr sz="2000" spc="-30" dirty="0">
                <a:latin typeface="Arial" pitchFamily="34" charset="0"/>
                <a:cs typeface="Arial" pitchFamily="34" charset="0"/>
              </a:rPr>
              <a:t> </a:t>
            </a:r>
            <a:r>
              <a:rPr sz="2000" spc="-10" dirty="0">
                <a:latin typeface="Arial" pitchFamily="34" charset="0"/>
                <a:cs typeface="Arial" pitchFamily="34" charset="0"/>
              </a:rPr>
              <a:t>ed</a:t>
            </a:r>
            <a:r>
              <a:rPr sz="2000" spc="-5" dirty="0">
                <a:latin typeface="Arial" pitchFamily="34" charset="0"/>
                <a:cs typeface="Arial" pitchFamily="34" charset="0"/>
              </a:rPr>
              <a:t>u</a:t>
            </a:r>
            <a:r>
              <a:rPr sz="2000" spc="-15" dirty="0">
                <a:latin typeface="Arial" pitchFamily="34" charset="0"/>
                <a:cs typeface="Arial" pitchFamily="34" charset="0"/>
              </a:rPr>
              <a:t>ca</a:t>
            </a:r>
            <a:r>
              <a:rPr sz="2000" dirty="0">
                <a:latin typeface="Arial" pitchFamily="34" charset="0"/>
                <a:cs typeface="Arial" pitchFamily="34" charset="0"/>
              </a:rPr>
              <a:t>t</a:t>
            </a:r>
            <a:r>
              <a:rPr sz="2000" spc="-10" dirty="0">
                <a:latin typeface="Arial" pitchFamily="34" charset="0"/>
                <a:cs typeface="Arial" pitchFamily="34" charset="0"/>
              </a:rPr>
              <a:t>i</a:t>
            </a:r>
            <a:r>
              <a:rPr sz="2000" spc="-20" dirty="0">
                <a:latin typeface="Arial" pitchFamily="34" charset="0"/>
                <a:cs typeface="Arial" pitchFamily="34" charset="0"/>
              </a:rPr>
              <a:t>v</a:t>
            </a:r>
            <a:r>
              <a:rPr sz="2000" spc="-5" dirty="0">
                <a:latin typeface="Arial" pitchFamily="34" charset="0"/>
                <a:cs typeface="Arial" pitchFamily="34" charset="0"/>
              </a:rPr>
              <a:t>os po</a:t>
            </a:r>
            <a:r>
              <a:rPr sz="2000" dirty="0">
                <a:latin typeface="Arial" pitchFamily="34" charset="0"/>
                <a:cs typeface="Arial" pitchFamily="34" charset="0"/>
              </a:rPr>
              <a:t>r</a:t>
            </a:r>
            <a:r>
              <a:rPr sz="2000" spc="-35" dirty="0">
                <a:latin typeface="Arial" pitchFamily="34" charset="0"/>
                <a:cs typeface="Arial" pitchFamily="34" charset="0"/>
              </a:rPr>
              <a:t> </a:t>
            </a:r>
            <a:r>
              <a:rPr sz="2000" spc="-30" dirty="0">
                <a:latin typeface="Arial" pitchFamily="34" charset="0"/>
                <a:cs typeface="Arial" pitchFamily="34" charset="0"/>
              </a:rPr>
              <a:t>c</a:t>
            </a:r>
            <a:r>
              <a:rPr sz="2000" spc="-5" dirty="0">
                <a:latin typeface="Arial" pitchFamily="34" charset="0"/>
                <a:cs typeface="Arial" pitchFamily="34" charset="0"/>
              </a:rPr>
              <a:t>once</a:t>
            </a:r>
            <a:r>
              <a:rPr sz="2000" spc="-10" dirty="0">
                <a:latin typeface="Arial" pitchFamily="34" charset="0"/>
                <a:cs typeface="Arial" pitchFamily="34" charset="0"/>
              </a:rPr>
              <a:t>p</a:t>
            </a:r>
            <a:r>
              <a:rPr sz="2000" spc="-25" dirty="0">
                <a:latin typeface="Arial" pitchFamily="34" charset="0"/>
                <a:cs typeface="Arial" pitchFamily="34" charset="0"/>
              </a:rPr>
              <a:t>t</a:t>
            </a:r>
            <a:r>
              <a:rPr sz="2000" dirty="0">
                <a:latin typeface="Arial" pitchFamily="34" charset="0"/>
                <a:cs typeface="Arial" pitchFamily="34" charset="0"/>
              </a:rPr>
              <a:t>o</a:t>
            </a:r>
            <a:r>
              <a:rPr sz="2000" spc="-25" dirty="0">
                <a:latin typeface="Arial" pitchFamily="34" charset="0"/>
                <a:cs typeface="Arial" pitchFamily="34" charset="0"/>
              </a:rPr>
              <a:t> </a:t>
            </a:r>
            <a:r>
              <a:rPr sz="2000" spc="-15" dirty="0">
                <a:latin typeface="Arial" pitchFamily="34" charset="0"/>
                <a:cs typeface="Arial" pitchFamily="34" charset="0"/>
              </a:rPr>
              <a:t>d</a:t>
            </a:r>
            <a:r>
              <a:rPr sz="2000" spc="-10" dirty="0">
                <a:latin typeface="Arial" pitchFamily="34" charset="0"/>
                <a:cs typeface="Arial" pitchFamily="34" charset="0"/>
              </a:rPr>
              <a:t>e</a:t>
            </a:r>
            <a:r>
              <a:rPr sz="2000" spc="-40" dirty="0">
                <a:latin typeface="Arial" pitchFamily="34" charset="0"/>
                <a:cs typeface="Arial" pitchFamily="34" charset="0"/>
              </a:rPr>
              <a:t> </a:t>
            </a:r>
            <a:r>
              <a:rPr lang="es-CO" sz="2000" spc="-40" dirty="0">
                <a:latin typeface="Arial" pitchFamily="34" charset="0"/>
                <a:cs typeface="Arial" pitchFamily="34" charset="0"/>
              </a:rPr>
              <a:t>g</a:t>
            </a:r>
            <a:r>
              <a:rPr lang="es-CO" sz="2000" dirty="0">
                <a:latin typeface="Arial" pitchFamily="34" charset="0"/>
                <a:cs typeface="Arial" pitchFamily="34" charset="0"/>
              </a:rPr>
              <a:t>a</a:t>
            </a:r>
            <a:r>
              <a:rPr lang="es-CO" sz="2000" spc="-20" dirty="0">
                <a:latin typeface="Arial" pitchFamily="34" charset="0"/>
                <a:cs typeface="Arial" pitchFamily="34" charset="0"/>
              </a:rPr>
              <a:t>s</a:t>
            </a:r>
            <a:r>
              <a:rPr lang="es-CO" sz="2000" spc="-25" dirty="0">
                <a:latin typeface="Arial" pitchFamily="34" charset="0"/>
                <a:cs typeface="Arial" pitchFamily="34" charset="0"/>
              </a:rPr>
              <a:t>t</a:t>
            </a:r>
            <a:r>
              <a:rPr lang="es-CO" sz="2000" spc="-15" dirty="0">
                <a:latin typeface="Arial" pitchFamily="34" charset="0"/>
                <a:cs typeface="Arial" pitchFamily="34" charset="0"/>
              </a:rPr>
              <a:t>o</a:t>
            </a:r>
            <a:r>
              <a:rPr sz="2000" spc="-5" dirty="0">
                <a:latin typeface="Arial" pitchFamily="34" charset="0"/>
                <a:cs typeface="Arial" pitchFamily="34" charset="0"/>
              </a:rPr>
              <a:t>:</a:t>
            </a:r>
            <a:r>
              <a:rPr lang="es-CO" sz="2000" spc="-5" dirty="0">
                <a:latin typeface="Arial" pitchFamily="34" charset="0"/>
                <a:cs typeface="Arial" pitchFamily="34" charset="0"/>
              </a:rPr>
              <a:t> 94%</a:t>
            </a:r>
            <a:endParaRPr sz="2000" dirty="0">
              <a:latin typeface="Arial" pitchFamily="34" charset="0"/>
              <a:cs typeface="Arial" pitchFamily="34" charset="0"/>
            </a:endParaRPr>
          </a:p>
          <a:p>
            <a:pPr marL="355600" marR="189230" indent="-342900" algn="just">
              <a:lnSpc>
                <a:spcPts val="2150"/>
              </a:lnSpc>
              <a:spcBef>
                <a:spcPts val="1090"/>
              </a:spcBef>
              <a:buFont typeface="Arial" pitchFamily="34" charset="0"/>
              <a:buChar char="•"/>
              <a:tabLst>
                <a:tab pos="354965" algn="l"/>
                <a:tab pos="6976745" algn="l"/>
              </a:tabLst>
            </a:pPr>
            <a:r>
              <a:rPr lang="es-CO" sz="2000" spc="-55" dirty="0">
                <a:latin typeface="Arial" pitchFamily="34" charset="0"/>
                <a:cs typeface="Arial" pitchFamily="34" charset="0"/>
              </a:rPr>
              <a:t>P</a:t>
            </a:r>
            <a:r>
              <a:rPr lang="es-CO" sz="2000" spc="-15" dirty="0">
                <a:latin typeface="Arial" pitchFamily="34" charset="0"/>
                <a:cs typeface="Arial" pitchFamily="34" charset="0"/>
              </a:rPr>
              <a:t>o</a:t>
            </a:r>
            <a:r>
              <a:rPr lang="es-CO" sz="2000" spc="-40" dirty="0">
                <a:latin typeface="Arial" pitchFamily="34" charset="0"/>
                <a:cs typeface="Arial" pitchFamily="34" charset="0"/>
              </a:rPr>
              <a:t>r</a:t>
            </a:r>
            <a:r>
              <a:rPr lang="es-CO" sz="2000" spc="-20" dirty="0">
                <a:latin typeface="Arial" pitchFamily="34" charset="0"/>
                <a:cs typeface="Arial" pitchFamily="34" charset="0"/>
              </a:rPr>
              <a:t>c</a:t>
            </a:r>
            <a:r>
              <a:rPr lang="es-CO" sz="2000" spc="-10" dirty="0">
                <a:latin typeface="Arial" pitchFamily="34" charset="0"/>
                <a:cs typeface="Arial" pitchFamily="34" charset="0"/>
              </a:rPr>
              <a:t>e</a:t>
            </a:r>
            <a:r>
              <a:rPr lang="es-CO" sz="2000" spc="-20" dirty="0">
                <a:latin typeface="Arial" pitchFamily="34" charset="0"/>
                <a:cs typeface="Arial" pitchFamily="34" charset="0"/>
              </a:rPr>
              <a:t>n</a:t>
            </a:r>
            <a:r>
              <a:rPr lang="es-CO" sz="2000" spc="-40" dirty="0">
                <a:latin typeface="Arial" pitchFamily="34" charset="0"/>
                <a:cs typeface="Arial" pitchFamily="34" charset="0"/>
              </a:rPr>
              <a:t>t</a:t>
            </a:r>
            <a:r>
              <a:rPr lang="es-CO" sz="2000" spc="-10" dirty="0">
                <a:latin typeface="Arial" pitchFamily="34" charset="0"/>
                <a:cs typeface="Arial" pitchFamily="34" charset="0"/>
              </a:rPr>
              <a:t>aje</a:t>
            </a:r>
            <a:r>
              <a:rPr sz="2000" spc="-40" dirty="0">
                <a:latin typeface="Arial" pitchFamily="34" charset="0"/>
                <a:cs typeface="Arial" pitchFamily="34" charset="0"/>
              </a:rPr>
              <a:t> </a:t>
            </a:r>
            <a:r>
              <a:rPr sz="2000" spc="-15" dirty="0">
                <a:latin typeface="Arial" pitchFamily="34" charset="0"/>
                <a:cs typeface="Arial" pitchFamily="34" charset="0"/>
              </a:rPr>
              <a:t>d</a:t>
            </a:r>
            <a:r>
              <a:rPr sz="2000" spc="-10" dirty="0">
                <a:latin typeface="Arial" pitchFamily="34" charset="0"/>
                <a:cs typeface="Arial" pitchFamily="34" charset="0"/>
              </a:rPr>
              <a:t>e</a:t>
            </a:r>
            <a:r>
              <a:rPr sz="2000" spc="-30" dirty="0">
                <a:latin typeface="Arial" pitchFamily="34" charset="0"/>
                <a:cs typeface="Arial" pitchFamily="34" charset="0"/>
              </a:rPr>
              <a:t> </a:t>
            </a:r>
            <a:r>
              <a:rPr sz="2000" spc="-20" dirty="0">
                <a:latin typeface="Arial" pitchFamily="34" charset="0"/>
                <a:cs typeface="Arial" pitchFamily="34" charset="0"/>
              </a:rPr>
              <a:t>c</a:t>
            </a:r>
            <a:r>
              <a:rPr sz="2000" spc="-5" dirty="0">
                <a:latin typeface="Arial" pitchFamily="34" charset="0"/>
                <a:cs typeface="Arial" pitchFamily="34" charset="0"/>
              </a:rPr>
              <a:t>um</a:t>
            </a:r>
            <a:r>
              <a:rPr sz="2000" spc="5" dirty="0">
                <a:latin typeface="Arial" pitchFamily="34" charset="0"/>
                <a:cs typeface="Arial" pitchFamily="34" charset="0"/>
              </a:rPr>
              <a:t>p</a:t>
            </a:r>
            <a:r>
              <a:rPr sz="2000" spc="-5" dirty="0">
                <a:latin typeface="Arial" pitchFamily="34" charset="0"/>
                <a:cs typeface="Arial" pitchFamily="34" charset="0"/>
              </a:rPr>
              <a:t>li</a:t>
            </a:r>
            <a:r>
              <a:rPr sz="2000" dirty="0">
                <a:latin typeface="Arial" pitchFamily="34" charset="0"/>
                <a:cs typeface="Arial" pitchFamily="34" charset="0"/>
              </a:rPr>
              <a:t>mi</a:t>
            </a:r>
            <a:r>
              <a:rPr sz="2000" spc="-10" dirty="0">
                <a:latin typeface="Arial" pitchFamily="34" charset="0"/>
                <a:cs typeface="Arial" pitchFamily="34" charset="0"/>
              </a:rPr>
              <a:t>e</a:t>
            </a:r>
            <a:r>
              <a:rPr sz="2000" spc="-20" dirty="0">
                <a:latin typeface="Arial" pitchFamily="34" charset="0"/>
                <a:cs typeface="Arial" pitchFamily="34" charset="0"/>
              </a:rPr>
              <a:t>n</a:t>
            </a:r>
            <a:r>
              <a:rPr sz="2000" spc="-25" dirty="0">
                <a:latin typeface="Arial" pitchFamily="34" charset="0"/>
                <a:cs typeface="Arial" pitchFamily="34" charset="0"/>
              </a:rPr>
              <a:t>t</a:t>
            </a:r>
            <a:r>
              <a:rPr sz="2000" dirty="0">
                <a:latin typeface="Arial" pitchFamily="34" charset="0"/>
                <a:cs typeface="Arial" pitchFamily="34" charset="0"/>
              </a:rPr>
              <a:t>o</a:t>
            </a:r>
            <a:r>
              <a:rPr sz="2000" spc="-35" dirty="0">
                <a:latin typeface="Arial" pitchFamily="34" charset="0"/>
                <a:cs typeface="Arial" pitchFamily="34" charset="0"/>
              </a:rPr>
              <a:t> </a:t>
            </a:r>
            <a:r>
              <a:rPr sz="2000" spc="-15" dirty="0">
                <a:latin typeface="Arial" pitchFamily="34" charset="0"/>
                <a:cs typeface="Arial" pitchFamily="34" charset="0"/>
              </a:rPr>
              <a:t>d</a:t>
            </a:r>
            <a:r>
              <a:rPr sz="2000" spc="-5" dirty="0">
                <a:latin typeface="Arial" pitchFamily="34" charset="0"/>
                <a:cs typeface="Arial" pitchFamily="34" charset="0"/>
              </a:rPr>
              <a:t>e</a:t>
            </a:r>
            <a:r>
              <a:rPr sz="2000" dirty="0">
                <a:latin typeface="Arial" pitchFamily="34" charset="0"/>
                <a:cs typeface="Arial" pitchFamily="34" charset="0"/>
              </a:rPr>
              <a:t>l</a:t>
            </a:r>
            <a:r>
              <a:rPr sz="2000" spc="-40" dirty="0">
                <a:latin typeface="Arial" pitchFamily="34" charset="0"/>
                <a:cs typeface="Arial" pitchFamily="34" charset="0"/>
              </a:rPr>
              <a:t> </a:t>
            </a:r>
            <a:r>
              <a:rPr sz="2000" spc="-20" dirty="0">
                <a:latin typeface="Arial" pitchFamily="34" charset="0"/>
                <a:cs typeface="Arial" pitchFamily="34" charset="0"/>
              </a:rPr>
              <a:t>P</a:t>
            </a:r>
            <a:r>
              <a:rPr sz="2000" spc="-5" dirty="0">
                <a:latin typeface="Arial" pitchFamily="34" charset="0"/>
                <a:cs typeface="Arial" pitchFamily="34" charset="0"/>
              </a:rPr>
              <a:t>l</a:t>
            </a:r>
            <a:r>
              <a:rPr sz="2000" dirty="0">
                <a:latin typeface="Arial" pitchFamily="34" charset="0"/>
                <a:cs typeface="Arial" pitchFamily="34" charset="0"/>
              </a:rPr>
              <a:t>an</a:t>
            </a:r>
            <a:r>
              <a:rPr sz="2000" spc="-30" dirty="0">
                <a:latin typeface="Arial" pitchFamily="34" charset="0"/>
                <a:cs typeface="Arial" pitchFamily="34" charset="0"/>
              </a:rPr>
              <a:t> </a:t>
            </a:r>
            <a:r>
              <a:rPr sz="2000" spc="-15" dirty="0">
                <a:latin typeface="Arial" pitchFamily="34" charset="0"/>
                <a:cs typeface="Arial" pitchFamily="34" charset="0"/>
              </a:rPr>
              <a:t>d</a:t>
            </a:r>
            <a:r>
              <a:rPr sz="2000" spc="-10" dirty="0">
                <a:latin typeface="Arial" pitchFamily="34" charset="0"/>
                <a:cs typeface="Arial" pitchFamily="34" charset="0"/>
              </a:rPr>
              <a:t>e</a:t>
            </a:r>
            <a:r>
              <a:rPr sz="2000" spc="-40" dirty="0">
                <a:latin typeface="Arial" pitchFamily="34" charset="0"/>
                <a:cs typeface="Arial" pitchFamily="34" charset="0"/>
              </a:rPr>
              <a:t> </a:t>
            </a:r>
            <a:r>
              <a:rPr lang="es-CO" sz="2000" spc="-15" dirty="0">
                <a:latin typeface="Arial" pitchFamily="34" charset="0"/>
                <a:cs typeface="Arial" pitchFamily="34" charset="0"/>
              </a:rPr>
              <a:t>m</a:t>
            </a:r>
            <a:r>
              <a:rPr lang="es-CO" sz="2000" spc="-5" dirty="0">
                <a:latin typeface="Arial" pitchFamily="34" charset="0"/>
                <a:cs typeface="Arial" pitchFamily="34" charset="0"/>
              </a:rPr>
              <a:t>ejo</a:t>
            </a:r>
            <a:r>
              <a:rPr lang="es-CO" sz="2000" spc="-40" dirty="0">
                <a:latin typeface="Arial" pitchFamily="34" charset="0"/>
                <a:cs typeface="Arial" pitchFamily="34" charset="0"/>
              </a:rPr>
              <a:t>r</a:t>
            </a:r>
            <a:r>
              <a:rPr lang="es-CO" sz="2000" dirty="0">
                <a:latin typeface="Arial" pitchFamily="34" charset="0"/>
                <a:cs typeface="Arial" pitchFamily="34" charset="0"/>
              </a:rPr>
              <a:t>ami</a:t>
            </a:r>
            <a:r>
              <a:rPr lang="es-CO" sz="2000" spc="-10" dirty="0">
                <a:latin typeface="Arial" pitchFamily="34" charset="0"/>
                <a:cs typeface="Arial" pitchFamily="34" charset="0"/>
              </a:rPr>
              <a:t>e</a:t>
            </a:r>
            <a:r>
              <a:rPr lang="es-CO" sz="2000" spc="-20" dirty="0">
                <a:latin typeface="Arial" pitchFamily="34" charset="0"/>
                <a:cs typeface="Arial" pitchFamily="34" charset="0"/>
              </a:rPr>
              <a:t>n</a:t>
            </a:r>
            <a:r>
              <a:rPr lang="es-CO" sz="2000" spc="-25" dirty="0">
                <a:latin typeface="Arial" pitchFamily="34" charset="0"/>
                <a:cs typeface="Arial" pitchFamily="34" charset="0"/>
              </a:rPr>
              <a:t>t</a:t>
            </a:r>
            <a:r>
              <a:rPr lang="es-CO" sz="2000" dirty="0">
                <a:latin typeface="Arial" pitchFamily="34" charset="0"/>
                <a:cs typeface="Arial" pitchFamily="34" charset="0"/>
              </a:rPr>
              <a:t>o</a:t>
            </a:r>
            <a:r>
              <a:rPr sz="2000" spc="-45" dirty="0">
                <a:latin typeface="Arial" pitchFamily="34" charset="0"/>
                <a:cs typeface="Arial" pitchFamily="34" charset="0"/>
              </a:rPr>
              <a:t> </a:t>
            </a:r>
            <a:r>
              <a:rPr lang="es-CO" sz="2000" spc="-5" dirty="0">
                <a:latin typeface="Arial" pitchFamily="34" charset="0"/>
                <a:cs typeface="Arial" pitchFamily="34" charset="0"/>
              </a:rPr>
              <a:t>in</a:t>
            </a:r>
            <a:r>
              <a:rPr lang="es-CO" sz="2000" spc="-20" dirty="0">
                <a:latin typeface="Arial" pitchFamily="34" charset="0"/>
                <a:cs typeface="Arial" pitchFamily="34" charset="0"/>
              </a:rPr>
              <a:t>s</a:t>
            </a:r>
            <a:r>
              <a:rPr lang="es-CO" sz="2000" dirty="0">
                <a:latin typeface="Arial" pitchFamily="34" charset="0"/>
                <a:cs typeface="Arial" pitchFamily="34" charset="0"/>
              </a:rPr>
              <a:t>t</a:t>
            </a:r>
            <a:r>
              <a:rPr lang="es-CO" sz="2000" spc="-10" dirty="0">
                <a:latin typeface="Arial" pitchFamily="34" charset="0"/>
                <a:cs typeface="Arial" pitchFamily="34" charset="0"/>
              </a:rPr>
              <a:t>i</a:t>
            </a:r>
            <a:r>
              <a:rPr lang="es-CO" sz="2000" dirty="0">
                <a:latin typeface="Arial" pitchFamily="34" charset="0"/>
                <a:cs typeface="Arial" pitchFamily="34" charset="0"/>
              </a:rPr>
              <a:t>tu</a:t>
            </a:r>
            <a:r>
              <a:rPr lang="es-CO" sz="2000" spc="-10" dirty="0">
                <a:latin typeface="Arial" pitchFamily="34" charset="0"/>
                <a:cs typeface="Arial" pitchFamily="34" charset="0"/>
              </a:rPr>
              <a:t>c</a:t>
            </a:r>
            <a:r>
              <a:rPr lang="es-CO" sz="2000" spc="-5" dirty="0">
                <a:latin typeface="Arial" pitchFamily="34" charset="0"/>
                <a:cs typeface="Arial" pitchFamily="34" charset="0"/>
              </a:rPr>
              <a:t>iona</a:t>
            </a:r>
            <a:r>
              <a:rPr lang="es-CO" sz="2000" dirty="0">
                <a:latin typeface="Arial" pitchFamily="34" charset="0"/>
                <a:cs typeface="Arial" pitchFamily="34" charset="0"/>
              </a:rPr>
              <a:t>l</a:t>
            </a:r>
            <a:r>
              <a:rPr sz="2000" spc="-5" dirty="0">
                <a:latin typeface="Arial" pitchFamily="34" charset="0"/>
                <a:cs typeface="Arial" pitchFamily="34" charset="0"/>
              </a:rPr>
              <a:t>:</a:t>
            </a:r>
            <a:r>
              <a:rPr lang="es-CO" sz="2000" spc="-5" dirty="0">
                <a:latin typeface="Arial" pitchFamily="34" charset="0"/>
                <a:cs typeface="Arial" pitchFamily="34" charset="0"/>
              </a:rPr>
              <a:t> </a:t>
            </a:r>
            <a:r>
              <a:rPr sz="2000" spc="-10" dirty="0">
                <a:latin typeface="Arial" pitchFamily="34" charset="0"/>
                <a:cs typeface="Arial" pitchFamily="34" charset="0"/>
              </a:rPr>
              <a:t>80</a:t>
            </a:r>
            <a:r>
              <a:rPr sz="2000" spc="-15" dirty="0">
                <a:latin typeface="Arial" pitchFamily="34" charset="0"/>
                <a:cs typeface="Arial" pitchFamily="34" charset="0"/>
              </a:rPr>
              <a:t>%</a:t>
            </a:r>
            <a:r>
              <a:rPr lang="es-CO" sz="2000" spc="-5" dirty="0">
                <a:latin typeface="Arial" pitchFamily="34" charset="0"/>
                <a:cs typeface="Arial" pitchFamily="34" charset="0"/>
              </a:rPr>
              <a:t> </a:t>
            </a:r>
            <a:r>
              <a:rPr sz="2000" dirty="0">
                <a:latin typeface="Arial" pitchFamily="34" charset="0"/>
                <a:cs typeface="Arial" pitchFamily="34" charset="0"/>
              </a:rPr>
              <a:t>algunas</a:t>
            </a:r>
            <a:r>
              <a:rPr sz="2000" spc="-25" dirty="0">
                <a:latin typeface="Arial" pitchFamily="34" charset="0"/>
                <a:cs typeface="Arial" pitchFamily="34" charset="0"/>
              </a:rPr>
              <a:t> </a:t>
            </a:r>
            <a:r>
              <a:rPr sz="2000" spc="-15" dirty="0">
                <a:latin typeface="Arial" pitchFamily="34" charset="0"/>
                <a:cs typeface="Arial" pitchFamily="34" charset="0"/>
              </a:rPr>
              <a:t>m</a:t>
            </a:r>
            <a:r>
              <a:rPr sz="2000" spc="-20" dirty="0">
                <a:latin typeface="Arial" pitchFamily="34" charset="0"/>
                <a:cs typeface="Arial" pitchFamily="34" charset="0"/>
              </a:rPr>
              <a:t>e</a:t>
            </a:r>
            <a:r>
              <a:rPr sz="2000" spc="-40" dirty="0">
                <a:latin typeface="Arial" pitchFamily="34" charset="0"/>
                <a:cs typeface="Arial" pitchFamily="34" charset="0"/>
              </a:rPr>
              <a:t>t</a:t>
            </a:r>
            <a:r>
              <a:rPr sz="2000" dirty="0">
                <a:latin typeface="Arial" pitchFamily="34" charset="0"/>
                <a:cs typeface="Arial" pitchFamily="34" charset="0"/>
              </a:rPr>
              <a:t>as</a:t>
            </a:r>
            <a:r>
              <a:rPr sz="2000" spc="-40" dirty="0">
                <a:latin typeface="Arial" pitchFamily="34" charset="0"/>
                <a:cs typeface="Arial" pitchFamily="34" charset="0"/>
              </a:rPr>
              <a:t> </a:t>
            </a:r>
            <a:r>
              <a:rPr sz="2000" dirty="0" err="1">
                <a:latin typeface="Arial" pitchFamily="34" charset="0"/>
                <a:cs typeface="Arial" pitchFamily="34" charset="0"/>
              </a:rPr>
              <a:t>cump</a:t>
            </a:r>
            <a:r>
              <a:rPr sz="2000" spc="-5" dirty="0" err="1">
                <a:latin typeface="Arial" pitchFamily="34" charset="0"/>
                <a:cs typeface="Arial" pitchFamily="34" charset="0"/>
              </a:rPr>
              <a:t>l</a:t>
            </a:r>
            <a:r>
              <a:rPr sz="2000" spc="-10" dirty="0" err="1">
                <a:latin typeface="Arial" pitchFamily="34" charset="0"/>
                <a:cs typeface="Arial" pitchFamily="34" charset="0"/>
              </a:rPr>
              <a:t>i</a:t>
            </a:r>
            <a:r>
              <a:rPr sz="2000" spc="-5" dirty="0" err="1">
                <a:latin typeface="Arial" pitchFamily="34" charset="0"/>
                <a:cs typeface="Arial" pitchFamily="34" charset="0"/>
              </a:rPr>
              <a:t>da</a:t>
            </a:r>
            <a:r>
              <a:rPr sz="2000" dirty="0" err="1">
                <a:latin typeface="Arial" pitchFamily="34" charset="0"/>
                <a:cs typeface="Arial" pitchFamily="34" charset="0"/>
              </a:rPr>
              <a:t>s</a:t>
            </a:r>
            <a:endParaRPr sz="20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1000" y="381000"/>
            <a:ext cx="8001000" cy="384721"/>
          </a:xfrm>
          <a:prstGeom prst="rect">
            <a:avLst/>
          </a:prstGeom>
          <a:solidFill>
            <a:srgbClr val="00B0F0"/>
          </a:solidFill>
          <a:ln w="9524">
            <a:noFill/>
          </a:ln>
        </p:spPr>
        <p:txBody>
          <a:bodyPr vert="horz" wrap="square" lIns="0" tIns="0" rIns="0" bIns="0" rtlCol="0">
            <a:spAutoFit/>
          </a:bodyPr>
          <a:lstStyle/>
          <a:p>
            <a:pPr marL="86360" algn="ctr">
              <a:lnSpc>
                <a:spcPct val="100000"/>
              </a:lnSpc>
            </a:pPr>
            <a:r>
              <a:rPr sz="2500" b="1" spc="-20" dirty="0">
                <a:solidFill>
                  <a:sysClr val="windowText" lastClr="000000"/>
                </a:solidFill>
                <a:latin typeface="Arial Black" panose="020B0A04020102020204" pitchFamily="34" charset="0"/>
                <a:cs typeface="Century Gothic"/>
              </a:rPr>
              <a:t>RESUL</a:t>
            </a:r>
            <a:r>
              <a:rPr sz="2500" b="1" spc="-15" dirty="0">
                <a:solidFill>
                  <a:sysClr val="windowText" lastClr="000000"/>
                </a:solidFill>
                <a:latin typeface="Arial Black" panose="020B0A04020102020204" pitchFamily="34" charset="0"/>
                <a:cs typeface="Century Gothic"/>
              </a:rPr>
              <a:t>T</a:t>
            </a:r>
            <a:r>
              <a:rPr sz="2500" b="1" dirty="0">
                <a:solidFill>
                  <a:sysClr val="windowText" lastClr="000000"/>
                </a:solidFill>
                <a:latin typeface="Arial Black" panose="020B0A04020102020204" pitchFamily="34" charset="0"/>
                <a:cs typeface="Century Gothic"/>
              </a:rPr>
              <a:t>ADOS</a:t>
            </a:r>
            <a:r>
              <a:rPr sz="2500" b="1" spc="90" dirty="0">
                <a:solidFill>
                  <a:sysClr val="windowText" lastClr="000000"/>
                </a:solidFill>
                <a:latin typeface="Arial Black" panose="020B0A04020102020204" pitchFamily="34" charset="0"/>
                <a:cs typeface="Times New Roman"/>
              </a:rPr>
              <a:t> </a:t>
            </a:r>
            <a:r>
              <a:rPr sz="2500" b="1" spc="-5" dirty="0">
                <a:solidFill>
                  <a:sysClr val="windowText" lastClr="000000"/>
                </a:solidFill>
                <a:latin typeface="Arial Black" panose="020B0A04020102020204" pitchFamily="34" charset="0"/>
                <a:cs typeface="Century Gothic"/>
              </a:rPr>
              <a:t>SAB</a:t>
            </a:r>
            <a:r>
              <a:rPr sz="2500" b="1" spc="5" dirty="0">
                <a:solidFill>
                  <a:sysClr val="windowText" lastClr="000000"/>
                </a:solidFill>
                <a:latin typeface="Arial Black" panose="020B0A04020102020204" pitchFamily="34" charset="0"/>
                <a:cs typeface="Century Gothic"/>
              </a:rPr>
              <a:t>E</a:t>
            </a:r>
            <a:r>
              <a:rPr sz="2500" b="1" spc="-25" dirty="0">
                <a:solidFill>
                  <a:sysClr val="windowText" lastClr="000000"/>
                </a:solidFill>
                <a:latin typeface="Arial Black" panose="020B0A04020102020204" pitchFamily="34" charset="0"/>
                <a:cs typeface="Century Gothic"/>
              </a:rPr>
              <a:t>R</a:t>
            </a:r>
            <a:r>
              <a:rPr sz="2500" b="1" spc="95" dirty="0">
                <a:solidFill>
                  <a:sysClr val="windowText" lastClr="000000"/>
                </a:solidFill>
                <a:latin typeface="Arial Black" panose="020B0A04020102020204" pitchFamily="34" charset="0"/>
                <a:cs typeface="Times New Roman"/>
              </a:rPr>
              <a:t> </a:t>
            </a:r>
            <a:r>
              <a:rPr sz="2500" b="1" spc="-5" dirty="0">
                <a:solidFill>
                  <a:sysClr val="windowText" lastClr="000000"/>
                </a:solidFill>
                <a:latin typeface="Arial Black" panose="020B0A04020102020204" pitchFamily="34" charset="0"/>
                <a:cs typeface="Century Gothic"/>
              </a:rPr>
              <a:t>1</a:t>
            </a:r>
            <a:r>
              <a:rPr sz="2500" b="1" spc="-40" dirty="0">
                <a:solidFill>
                  <a:sysClr val="windowText" lastClr="000000"/>
                </a:solidFill>
                <a:latin typeface="Arial Black" panose="020B0A04020102020204" pitchFamily="34" charset="0"/>
                <a:cs typeface="Century Gothic"/>
              </a:rPr>
              <a:t>1</a:t>
            </a:r>
            <a:r>
              <a:rPr sz="2500" b="1" dirty="0">
                <a:solidFill>
                  <a:sysClr val="windowText" lastClr="000000"/>
                </a:solidFill>
                <a:latin typeface="Arial Black" panose="020B0A04020102020204" pitchFamily="34" charset="0"/>
                <a:cs typeface="Century Gothic"/>
              </a:rPr>
              <a:t>-</a:t>
            </a:r>
            <a:r>
              <a:rPr sz="2500" b="1" spc="120" dirty="0">
                <a:solidFill>
                  <a:sysClr val="windowText" lastClr="000000"/>
                </a:solidFill>
                <a:latin typeface="Arial Black" panose="020B0A04020102020204" pitchFamily="34" charset="0"/>
                <a:cs typeface="Times New Roman"/>
              </a:rPr>
              <a:t> </a:t>
            </a:r>
            <a:r>
              <a:rPr sz="2500" b="1" spc="-5" dirty="0">
                <a:solidFill>
                  <a:sysClr val="windowText" lastClr="000000"/>
                </a:solidFill>
                <a:latin typeface="Arial Black" panose="020B0A04020102020204" pitchFamily="34" charset="0"/>
                <a:cs typeface="Century Gothic"/>
              </a:rPr>
              <a:t>201</a:t>
            </a:r>
            <a:r>
              <a:rPr lang="es-CO" sz="2500" b="1" spc="-5" dirty="0">
                <a:solidFill>
                  <a:sysClr val="windowText" lastClr="000000"/>
                </a:solidFill>
                <a:latin typeface="Arial Black" panose="020B0A04020102020204" pitchFamily="34" charset="0"/>
                <a:cs typeface="Century Gothic"/>
              </a:rPr>
              <a:t>7</a:t>
            </a:r>
          </a:p>
        </p:txBody>
      </p:sp>
      <p:sp>
        <p:nvSpPr>
          <p:cNvPr id="4" name="3 Marcador de contenido"/>
          <p:cNvSpPr>
            <a:spLocks noGrp="1"/>
          </p:cNvSpPr>
          <p:nvPr>
            <p:ph idx="1"/>
          </p:nvPr>
        </p:nvSpPr>
        <p:spPr>
          <a:xfrm>
            <a:off x="861060" y="1676401"/>
            <a:ext cx="7520940" cy="2971800"/>
          </a:xfrm>
        </p:spPr>
        <p:txBody>
          <a:bodyPr>
            <a:normAutofit/>
          </a:bodyPr>
          <a:lstStyle/>
          <a:p>
            <a:pPr algn="ctr"/>
            <a:r>
              <a:rPr lang="es-CO" sz="2000" dirty="0">
                <a:latin typeface="Arial   "/>
              </a:rPr>
              <a:t>Pruebas saber 2017  la institución educativa nuestra señora del Carmen clasifico en la escala B</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152402" y="1371600"/>
            <a:ext cx="8915398" cy="2092881"/>
          </a:xfrm>
          <a:prstGeom prst="rect">
            <a:avLst/>
          </a:prstGeom>
          <a:noFill/>
          <a:ln w="9524">
            <a:noFill/>
          </a:ln>
        </p:spPr>
        <p:txBody>
          <a:bodyPr vert="horz" wrap="square" lIns="0" tIns="0" rIns="0" bIns="0" rtlCol="0">
            <a:spAutoFit/>
          </a:bodyPr>
          <a:lstStyle/>
          <a:p>
            <a:pPr marL="33020" algn="ctr">
              <a:lnSpc>
                <a:spcPct val="100000"/>
              </a:lnSpc>
              <a:spcBef>
                <a:spcPts val="20"/>
              </a:spcBef>
            </a:pPr>
            <a:endParaRPr lang="es-CO" sz="2400" spc="-1042" baseline="5555" dirty="0">
              <a:solidFill>
                <a:srgbClr val="FEFFFF"/>
              </a:solidFill>
              <a:latin typeface="Arial" pitchFamily="34" charset="0"/>
              <a:cs typeface="Arial" pitchFamily="34" charset="0"/>
            </a:endParaRPr>
          </a:p>
          <a:p>
            <a:pPr marL="33020" algn="ctr">
              <a:lnSpc>
                <a:spcPct val="100000"/>
              </a:lnSpc>
              <a:spcBef>
                <a:spcPts val="20"/>
              </a:spcBef>
            </a:pPr>
            <a:r>
              <a:rPr sz="2400" spc="50" dirty="0">
                <a:latin typeface="Arial" pitchFamily="34" charset="0"/>
                <a:cs typeface="Arial" pitchFamily="34" charset="0"/>
              </a:rPr>
              <a:t> </a:t>
            </a:r>
            <a:r>
              <a:rPr lang="es-CO" sz="2400" spc="50" dirty="0">
                <a:latin typeface="Arial" pitchFamily="34" charset="0"/>
                <a:cs typeface="Arial" pitchFamily="34" charset="0"/>
              </a:rPr>
              <a:t>1. ¿</a:t>
            </a:r>
            <a:r>
              <a:rPr lang="es-CO" sz="2400" spc="-5" dirty="0">
                <a:latin typeface="Arial" pitchFamily="34" charset="0"/>
                <a:cs typeface="Arial" pitchFamily="34" charset="0"/>
              </a:rPr>
              <a:t>Q</a:t>
            </a:r>
            <a:r>
              <a:rPr lang="es-CO" sz="2400" spc="5" dirty="0">
                <a:latin typeface="Arial" pitchFamily="34" charset="0"/>
                <a:cs typeface="Arial" pitchFamily="34" charset="0"/>
              </a:rPr>
              <a:t>u</a:t>
            </a:r>
            <a:r>
              <a:rPr lang="es-CO" sz="2400" spc="-20" dirty="0">
                <a:latin typeface="Arial" pitchFamily="34" charset="0"/>
                <a:cs typeface="Arial" pitchFamily="34" charset="0"/>
              </a:rPr>
              <a:t>é</a:t>
            </a:r>
            <a:r>
              <a:rPr sz="2400" spc="65" dirty="0">
                <a:latin typeface="Arial" pitchFamily="34" charset="0"/>
                <a:cs typeface="Arial" pitchFamily="34" charset="0"/>
              </a:rPr>
              <a:t> </a:t>
            </a:r>
            <a:r>
              <a:rPr sz="2400" spc="-5" dirty="0">
                <a:latin typeface="Arial" pitchFamily="34" charset="0"/>
                <a:cs typeface="Arial" pitchFamily="34" charset="0"/>
              </a:rPr>
              <a:t>s</a:t>
            </a:r>
            <a:r>
              <a:rPr sz="2400" dirty="0">
                <a:latin typeface="Arial" pitchFamily="34" charset="0"/>
                <a:cs typeface="Arial" pitchFamily="34" charset="0"/>
              </a:rPr>
              <a:t>e</a:t>
            </a:r>
            <a:r>
              <a:rPr sz="2400" spc="70" dirty="0">
                <a:latin typeface="Arial" pitchFamily="34" charset="0"/>
                <a:cs typeface="Arial" pitchFamily="34" charset="0"/>
              </a:rPr>
              <a:t> </a:t>
            </a:r>
            <a:r>
              <a:rPr sz="2400" spc="-20" dirty="0">
                <a:latin typeface="Arial" pitchFamily="34" charset="0"/>
                <a:cs typeface="Arial" pitchFamily="34" charset="0"/>
              </a:rPr>
              <a:t>logró?</a:t>
            </a:r>
            <a:endParaRPr sz="2400" dirty="0">
              <a:latin typeface="Arial" pitchFamily="34" charset="0"/>
              <a:cs typeface="Arial" pitchFamily="34" charset="0"/>
            </a:endParaRPr>
          </a:p>
          <a:p>
            <a:pPr marL="86360" algn="ctr">
              <a:lnSpc>
                <a:spcPct val="100000"/>
              </a:lnSpc>
              <a:buFont typeface="Century Gothic"/>
              <a:buAutoNum type="arabicPeriod" startAt="2"/>
              <a:tabLst>
                <a:tab pos="422909" algn="l"/>
              </a:tabLst>
            </a:pPr>
            <a:r>
              <a:rPr lang="es-MX" sz="2400" spc="-15" dirty="0">
                <a:latin typeface="Arial" pitchFamily="34" charset="0"/>
                <a:cs typeface="Arial" pitchFamily="34" charset="0"/>
              </a:rPr>
              <a:t> ¿</a:t>
            </a:r>
            <a:r>
              <a:rPr lang="es-ES" sz="2400" spc="5" dirty="0">
                <a:latin typeface="Arial" pitchFamily="34" charset="0"/>
                <a:cs typeface="Arial" pitchFamily="34" charset="0"/>
              </a:rPr>
              <a:t>C</a:t>
            </a:r>
            <a:r>
              <a:rPr lang="es-ES" sz="2400" dirty="0">
                <a:latin typeface="Arial" pitchFamily="34" charset="0"/>
                <a:cs typeface="Arial" pitchFamily="34" charset="0"/>
              </a:rPr>
              <a:t>ómo </a:t>
            </a:r>
            <a:r>
              <a:rPr sz="2400" spc="-5" dirty="0">
                <a:latin typeface="Arial" pitchFamily="34" charset="0"/>
                <a:cs typeface="Arial" pitchFamily="34" charset="0"/>
              </a:rPr>
              <a:t>s</a:t>
            </a:r>
            <a:r>
              <a:rPr sz="2400" dirty="0">
                <a:latin typeface="Arial" pitchFamily="34" charset="0"/>
                <a:cs typeface="Arial" pitchFamily="34" charset="0"/>
              </a:rPr>
              <a:t>e</a:t>
            </a:r>
            <a:r>
              <a:rPr sz="2400" spc="65" dirty="0">
                <a:latin typeface="Arial" pitchFamily="34" charset="0"/>
                <a:cs typeface="Arial" pitchFamily="34" charset="0"/>
              </a:rPr>
              <a:t> </a:t>
            </a:r>
            <a:r>
              <a:rPr sz="2400" spc="-20" dirty="0">
                <a:latin typeface="Arial" pitchFamily="34" charset="0"/>
                <a:cs typeface="Arial" pitchFamily="34" charset="0"/>
              </a:rPr>
              <a:t>logró?</a:t>
            </a:r>
            <a:endParaRPr sz="2400" dirty="0">
              <a:latin typeface="Arial" pitchFamily="34" charset="0"/>
              <a:cs typeface="Arial" pitchFamily="34" charset="0"/>
            </a:endParaRPr>
          </a:p>
          <a:p>
            <a:pPr marL="422275" indent="-335915" algn="ctr">
              <a:lnSpc>
                <a:spcPct val="100000"/>
              </a:lnSpc>
              <a:buFont typeface="Century Gothic"/>
              <a:buAutoNum type="arabicPeriod" startAt="2"/>
              <a:tabLst>
                <a:tab pos="422909" algn="l"/>
              </a:tabLst>
            </a:pPr>
            <a:r>
              <a:rPr lang="es-MX" sz="2400" spc="-5" dirty="0">
                <a:latin typeface="Arial" pitchFamily="34" charset="0"/>
                <a:cs typeface="Arial" pitchFamily="34" charset="0"/>
              </a:rPr>
              <a:t>¿</a:t>
            </a:r>
            <a:r>
              <a:rPr lang="es-ES" sz="2400" spc="-5" dirty="0">
                <a:latin typeface="Arial" pitchFamily="34" charset="0"/>
                <a:cs typeface="Arial" pitchFamily="34" charset="0"/>
              </a:rPr>
              <a:t>Q</a:t>
            </a:r>
            <a:r>
              <a:rPr lang="es-ES" sz="2400" spc="5" dirty="0">
                <a:latin typeface="Arial" pitchFamily="34" charset="0"/>
                <a:cs typeface="Arial" pitchFamily="34" charset="0"/>
              </a:rPr>
              <a:t>u</a:t>
            </a:r>
            <a:r>
              <a:rPr lang="es-ES" sz="2400" spc="-20" dirty="0">
                <a:latin typeface="Arial" pitchFamily="34" charset="0"/>
                <a:cs typeface="Arial" pitchFamily="34" charset="0"/>
              </a:rPr>
              <a:t>é</a:t>
            </a:r>
            <a:r>
              <a:rPr sz="2400" spc="65" dirty="0">
                <a:latin typeface="Arial" pitchFamily="34" charset="0"/>
                <a:cs typeface="Arial" pitchFamily="34" charset="0"/>
              </a:rPr>
              <a:t> </a:t>
            </a:r>
            <a:r>
              <a:rPr sz="2400" spc="-5" dirty="0">
                <a:latin typeface="Arial" pitchFamily="34" charset="0"/>
                <a:cs typeface="Arial" pitchFamily="34" charset="0"/>
              </a:rPr>
              <a:t>s</a:t>
            </a:r>
            <a:r>
              <a:rPr sz="2400" dirty="0">
                <a:latin typeface="Arial" pitchFamily="34" charset="0"/>
                <a:cs typeface="Arial" pitchFamily="34" charset="0"/>
              </a:rPr>
              <a:t>e</a:t>
            </a:r>
            <a:r>
              <a:rPr sz="2400" spc="70" dirty="0">
                <a:latin typeface="Arial" pitchFamily="34" charset="0"/>
                <a:cs typeface="Arial" pitchFamily="34" charset="0"/>
              </a:rPr>
              <a:t> </a:t>
            </a:r>
            <a:r>
              <a:rPr sz="2400" spc="-20" dirty="0">
                <a:latin typeface="Arial" pitchFamily="34" charset="0"/>
                <a:cs typeface="Arial" pitchFamily="34" charset="0"/>
              </a:rPr>
              <a:t>g</a:t>
            </a:r>
            <a:r>
              <a:rPr sz="2400" spc="-15" dirty="0">
                <a:latin typeface="Arial" pitchFamily="34" charset="0"/>
                <a:cs typeface="Arial" pitchFamily="34" charset="0"/>
              </a:rPr>
              <a:t>astó?</a:t>
            </a:r>
            <a:endParaRPr sz="2400" dirty="0">
              <a:latin typeface="Arial" pitchFamily="34" charset="0"/>
              <a:cs typeface="Arial" pitchFamily="34" charset="0"/>
            </a:endParaRPr>
          </a:p>
          <a:p>
            <a:pPr marL="422275" indent="-335915" algn="ctr">
              <a:lnSpc>
                <a:spcPct val="100000"/>
              </a:lnSpc>
              <a:buFont typeface="Century Gothic"/>
              <a:buAutoNum type="arabicPeriod" startAt="2"/>
              <a:tabLst>
                <a:tab pos="422909" algn="l"/>
              </a:tabLst>
            </a:pPr>
            <a:r>
              <a:rPr lang="es-MX" sz="2400" spc="5" dirty="0">
                <a:latin typeface="Arial" pitchFamily="34" charset="0"/>
                <a:cs typeface="Arial" pitchFamily="34" charset="0"/>
              </a:rPr>
              <a:t>¿</a:t>
            </a:r>
            <a:r>
              <a:rPr lang="es-ES" sz="2400" spc="5" dirty="0">
                <a:latin typeface="Arial" pitchFamily="34" charset="0"/>
                <a:cs typeface="Arial" pitchFamily="34" charset="0"/>
              </a:rPr>
              <a:t>C</a:t>
            </a:r>
            <a:r>
              <a:rPr lang="es-ES" sz="2400" dirty="0">
                <a:latin typeface="Arial" pitchFamily="34" charset="0"/>
                <a:cs typeface="Arial" pitchFamily="34" charset="0"/>
              </a:rPr>
              <a:t>ómo</a:t>
            </a:r>
            <a:r>
              <a:rPr sz="2400" spc="60" dirty="0">
                <a:latin typeface="Arial" pitchFamily="34" charset="0"/>
                <a:cs typeface="Arial" pitchFamily="34" charset="0"/>
              </a:rPr>
              <a:t> </a:t>
            </a:r>
            <a:r>
              <a:rPr sz="2400" spc="-5" dirty="0">
                <a:latin typeface="Arial" pitchFamily="34" charset="0"/>
                <a:cs typeface="Arial" pitchFamily="34" charset="0"/>
              </a:rPr>
              <a:t>s</a:t>
            </a:r>
            <a:r>
              <a:rPr sz="2400" dirty="0">
                <a:latin typeface="Arial" pitchFamily="34" charset="0"/>
                <a:cs typeface="Arial" pitchFamily="34" charset="0"/>
              </a:rPr>
              <a:t>e</a:t>
            </a:r>
            <a:r>
              <a:rPr sz="2400" spc="55" dirty="0">
                <a:latin typeface="Arial" pitchFamily="34" charset="0"/>
                <a:cs typeface="Arial" pitchFamily="34" charset="0"/>
              </a:rPr>
              <a:t> </a:t>
            </a:r>
            <a:r>
              <a:rPr sz="2400" dirty="0">
                <a:latin typeface="Arial" pitchFamily="34" charset="0"/>
                <a:cs typeface="Arial" pitchFamily="34" charset="0"/>
              </a:rPr>
              <a:t>ga</a:t>
            </a:r>
            <a:r>
              <a:rPr sz="2400" spc="5" dirty="0">
                <a:latin typeface="Arial" pitchFamily="34" charset="0"/>
                <a:cs typeface="Arial" pitchFamily="34" charset="0"/>
              </a:rPr>
              <a:t>s</a:t>
            </a:r>
            <a:r>
              <a:rPr sz="2400" dirty="0">
                <a:latin typeface="Arial" pitchFamily="34" charset="0"/>
                <a:cs typeface="Arial" pitchFamily="34" charset="0"/>
              </a:rPr>
              <a:t>tó?</a:t>
            </a:r>
          </a:p>
          <a:p>
            <a:pPr marL="86360" marR="238125" algn="ctr">
              <a:lnSpc>
                <a:spcPct val="100000"/>
              </a:lnSpc>
              <a:tabLst>
                <a:tab pos="422909" algn="l"/>
              </a:tabLst>
            </a:pPr>
            <a:endParaRPr sz="2400" dirty="0">
              <a:latin typeface="Arial" pitchFamily="34" charset="0"/>
              <a:cs typeface="Arial" pitchFamily="34" charset="0"/>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R="5080" algn="r">
              <a:lnSpc>
                <a:spcPct val="100000"/>
              </a:lnSpc>
            </a:pPr>
            <a:r>
              <a:rPr dirty="0"/>
              <a:t>06/</a:t>
            </a:r>
            <a:r>
              <a:rPr spc="5" dirty="0"/>
              <a:t>0</a:t>
            </a:r>
            <a:r>
              <a:rPr dirty="0"/>
              <a:t>4/</a:t>
            </a:r>
            <a:r>
              <a:rPr spc="5" dirty="0"/>
              <a:t>2</a:t>
            </a:r>
            <a:r>
              <a:rPr dirty="0"/>
              <a:t>01</a:t>
            </a:r>
          </a:p>
          <a:p>
            <a:pPr marR="5715" algn="r">
              <a:lnSpc>
                <a:spcPct val="100000"/>
              </a:lnSpc>
            </a:pPr>
            <a:r>
              <a:rPr dirty="0"/>
              <a:t>5</a:t>
            </a:r>
          </a:p>
        </p:txBody>
      </p:sp>
      <p:sp>
        <p:nvSpPr>
          <p:cNvPr id="7" name="6 CuadroTexto"/>
          <p:cNvSpPr txBox="1"/>
          <p:nvPr/>
        </p:nvSpPr>
        <p:spPr>
          <a:xfrm>
            <a:off x="287054" y="381000"/>
            <a:ext cx="8628345" cy="477054"/>
          </a:xfrm>
          <a:prstGeom prst="rect">
            <a:avLst/>
          </a:prstGeom>
          <a:solidFill>
            <a:srgbClr val="00B0F0"/>
          </a:solidFill>
        </p:spPr>
        <p:txBody>
          <a:bodyPr wrap="square" rtlCol="0">
            <a:spAutoFit/>
          </a:bodyPr>
          <a:lstStyle/>
          <a:p>
            <a:pPr algn="ctr"/>
            <a:r>
              <a:rPr lang="es-CO" sz="2500" b="1" dirty="0">
                <a:latin typeface="Arial Black" panose="020B0A04020102020204" pitchFamily="34" charset="0"/>
                <a:cs typeface="Arial" pitchFamily="34" charset="0"/>
              </a:rPr>
              <a:t>PREGUNT</a:t>
            </a:r>
            <a:r>
              <a:rPr lang="es-CO" sz="2500" b="1" spc="-15" dirty="0">
                <a:latin typeface="Arial Black" panose="020B0A04020102020204" pitchFamily="34" charset="0"/>
                <a:cs typeface="Arial" pitchFamily="34" charset="0"/>
              </a:rPr>
              <a:t>A</a:t>
            </a:r>
            <a:r>
              <a:rPr lang="es-CO" sz="2500" b="1" dirty="0">
                <a:latin typeface="Arial Black" panose="020B0A04020102020204" pitchFamily="34" charset="0"/>
                <a:cs typeface="Arial" pitchFamily="34" charset="0"/>
              </a:rPr>
              <a:t>S</a:t>
            </a:r>
            <a:r>
              <a:rPr lang="es-CO" sz="2500" b="1" spc="45" dirty="0">
                <a:latin typeface="Arial Black" panose="020B0A04020102020204" pitchFamily="34" charset="0"/>
                <a:cs typeface="Arial" pitchFamily="34" charset="0"/>
              </a:rPr>
              <a:t> </a:t>
            </a:r>
            <a:r>
              <a:rPr lang="es-CO" sz="2500" b="1" dirty="0">
                <a:latin typeface="Arial Black" panose="020B0A04020102020204" pitchFamily="34" charset="0"/>
                <a:cs typeface="Arial" pitchFamily="34" charset="0"/>
              </a:rPr>
              <a:t>CLA</a:t>
            </a:r>
            <a:r>
              <a:rPr lang="es-CO" sz="2500" b="1" spc="-15" dirty="0">
                <a:latin typeface="Arial Black" panose="020B0A04020102020204" pitchFamily="34" charset="0"/>
                <a:cs typeface="Arial" pitchFamily="34" charset="0"/>
              </a:rPr>
              <a:t>V</a:t>
            </a:r>
            <a:r>
              <a:rPr lang="es-CO" sz="2500" b="1" spc="-5" dirty="0">
                <a:latin typeface="Arial Black" panose="020B0A04020102020204" pitchFamily="34" charset="0"/>
                <a:cs typeface="Arial" pitchFamily="34" charset="0"/>
              </a:rPr>
              <a:t>ES</a:t>
            </a:r>
            <a:endParaRPr lang="es-CO" sz="2500" b="1" dirty="0">
              <a:latin typeface="Arial Black" panose="020B0A04020102020204"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452</TotalTime>
  <Words>1814</Words>
  <Application>Microsoft Office PowerPoint</Application>
  <PresentationFormat>Presentación en pantalla (4:3)</PresentationFormat>
  <Paragraphs>246</Paragraphs>
  <Slides>41</Slides>
  <Notes>40</Notes>
  <HiddenSlides>0</HiddenSlides>
  <MMClips>0</MMClips>
  <ScaleCrop>false</ScaleCrop>
  <HeadingPairs>
    <vt:vector size="4" baseType="variant">
      <vt:variant>
        <vt:lpstr>Tema</vt:lpstr>
      </vt:variant>
      <vt:variant>
        <vt:i4>1</vt:i4>
      </vt:variant>
      <vt:variant>
        <vt:lpstr>Títulos de diapositiva</vt:lpstr>
      </vt:variant>
      <vt:variant>
        <vt:i4>41</vt:i4>
      </vt:variant>
    </vt:vector>
  </HeadingPairs>
  <TitlesOfParts>
    <vt:vector size="42" baseType="lpstr">
      <vt:lpstr>Ángulos</vt:lpstr>
      <vt:lpstr>Presentación de PowerPoint</vt:lpstr>
      <vt:lpstr>INSTITUCION EDUCATIVA NUESTRA SEÑORA DEL CARMEN</vt:lpstr>
      <vt:lpstr>¿QuÉ es rendición de cuentas?</vt:lpstr>
      <vt:lpstr>Presentación de PowerPoint</vt:lpstr>
      <vt:lpstr>INSTITUCION EDUCATIVA NUESTRA SEÑORA DEL CARMEN</vt:lpstr>
      <vt:lpstr>INSTITUCION EDUCATIVA NUESTRA SEÑORA DEL CARMEN</vt:lpstr>
      <vt:lpstr>Presentación de PowerPoint</vt:lpstr>
      <vt:lpstr>Presentación de PowerPoint</vt:lpstr>
      <vt:lpstr>Presentación de PowerPoint</vt:lpstr>
      <vt:lpstr>¿QUE SE LOGRO?</vt:lpstr>
      <vt:lpstr>¿QUE SE LOGRO?</vt:lpstr>
      <vt:lpstr>¿QUE SE LOGRO?</vt:lpstr>
      <vt:lpstr>¿QUE SE LOGRO?</vt:lpstr>
      <vt:lpstr>¿QUE SE LOGRO?</vt:lpstr>
      <vt:lpstr>¿QUE SE LOGRO?</vt:lpstr>
      <vt:lpstr>¿QUE SE LOGRO?</vt:lpstr>
      <vt:lpstr>¿QUE SE LOGRO?</vt:lpstr>
      <vt:lpstr>¿QUE SE LOGRO?</vt:lpstr>
      <vt:lpstr>¿QUE SE LOGRO?</vt:lpstr>
      <vt:lpstr>¿QUE SE LOGRO?</vt:lpstr>
      <vt:lpstr>¿QUE SE LOGRO?</vt:lpstr>
      <vt:lpstr>¿QUE SE LOGRO?</vt:lpstr>
      <vt:lpstr>¿QUE SE LOGRO?</vt:lpstr>
      <vt:lpstr>¿COMO SE LOGRO?</vt:lpstr>
      <vt:lpstr>¿QUE SE GASTO?</vt:lpstr>
      <vt:lpstr>PRESUPUESTO DE INGRESOS VIGENCIA 2017</vt:lpstr>
      <vt:lpstr>PRESUPUESTO DE EGRESOS VIGENCIA 2017</vt:lpstr>
      <vt:lpstr>¿COMO SE GASTO?</vt:lpstr>
      <vt:lpstr>¿COMO SE GASTO?</vt:lpstr>
      <vt:lpstr>¿COMO SE GASTO?</vt:lpstr>
      <vt:lpstr>¿COMO SE GASTO?</vt:lpstr>
      <vt:lpstr>¿COMO SE GASTO?</vt:lpstr>
      <vt:lpstr>¿COMO SE GASTO?</vt:lpstr>
      <vt:lpstr>¿COMO SE GASTO?</vt:lpstr>
      <vt:lpstr>¿COMO SE GASTO?</vt:lpstr>
      <vt:lpstr>¿COMO SE GASTO?</vt:lpstr>
      <vt:lpstr>¿COMO SE GASTO?</vt:lpstr>
      <vt:lpstr>¿COMO SE GASTO?</vt:lpstr>
      <vt:lpstr>¿COMO SE GASTO?</vt:lpstr>
      <vt:lpstr>SALDO DISPONIBLE EN BANCO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Online2PDF.com</dc:creator>
  <cp:lastModifiedBy>FERNANDO ROSSI</cp:lastModifiedBy>
  <cp:revision>105</cp:revision>
  <cp:lastPrinted>2017-12-13T13:32:54Z</cp:lastPrinted>
  <dcterms:created xsi:type="dcterms:W3CDTF">2017-11-23T15:46:34Z</dcterms:created>
  <dcterms:modified xsi:type="dcterms:W3CDTF">2018-03-22T12:03:17Z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2017-11-23T00:00:00Z</vt:filetime>
  </property>
  <property fmtid="{D5CDD505-2E9C-101B-9397-08002B2CF9AE}" pid="3" name="LastSaved">
    <vt:filetime>2017-11-23T00:00:00Z</vt:filetime>
  </property>
</Properties>
</file>